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4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5E4F-0874-3748-B0E2-9F4B4DF576B7}" type="datetimeFigureOut">
              <a:rPr lang="nl-NL" smtClean="0"/>
              <a:t>12-2-2015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8FE3-BE89-634D-AB7A-10BCF50593F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12855" y="258474"/>
            <a:ext cx="6264383" cy="876566"/>
          </a:xfrm>
        </p:spPr>
        <p:txBody>
          <a:bodyPr/>
          <a:lstStyle/>
          <a:p>
            <a:r>
              <a:rPr lang="nl-NL" dirty="0" smtClean="0"/>
              <a:t>Notulist</a:t>
            </a:r>
            <a:br>
              <a:rPr lang="nl-NL" dirty="0" smtClean="0"/>
            </a:br>
            <a:r>
              <a:rPr lang="nl-NL" dirty="0" smtClean="0"/>
              <a:t>Erik Banken          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12855" y="2020888"/>
            <a:ext cx="6262747" cy="45308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Verslaglegging</a:t>
            </a:r>
          </a:p>
          <a:p>
            <a:r>
              <a:rPr lang="nl-NL" dirty="0" smtClean="0"/>
              <a:t>Website</a:t>
            </a:r>
          </a:p>
          <a:p>
            <a:r>
              <a:rPr lang="nl-NL" dirty="0" smtClean="0"/>
              <a:t>Wonen/huisvesting</a:t>
            </a:r>
          </a:p>
          <a:p>
            <a:r>
              <a:rPr lang="nl-NL" dirty="0" smtClean="0"/>
              <a:t>Jongeren en Jong volwassenen</a:t>
            </a:r>
          </a:p>
          <a:p>
            <a:r>
              <a:rPr lang="nl-NL" dirty="0" smtClean="0"/>
              <a:t>Verenigingsleven</a:t>
            </a:r>
          </a:p>
          <a:p>
            <a:r>
              <a:rPr lang="en-US" dirty="0" err="1" smtClean="0"/>
              <a:t>Toerisme</a:t>
            </a:r>
            <a:r>
              <a:rPr lang="en-US" dirty="0" smtClean="0"/>
              <a:t> en </a:t>
            </a:r>
            <a:r>
              <a:rPr lang="en-US" dirty="0" err="1" smtClean="0"/>
              <a:t>recreatie</a:t>
            </a:r>
            <a:endParaRPr lang="nl-NL" dirty="0" smtClean="0"/>
          </a:p>
          <a:p>
            <a:r>
              <a:rPr lang="en-US" dirty="0" smtClean="0"/>
              <a:t>Social media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Onderzoek wonen (huisvestingsbehoefte en kwaliteit)</a:t>
            </a:r>
          </a:p>
          <a:p>
            <a:r>
              <a:rPr lang="nl-NL" dirty="0" smtClean="0"/>
              <a:t>Verenigingsleven en hun voorzieningen</a:t>
            </a:r>
          </a:p>
          <a:p>
            <a:r>
              <a:rPr lang="en-US" dirty="0" err="1" smtClean="0"/>
              <a:t>Betrokkenheid</a:t>
            </a:r>
            <a:r>
              <a:rPr lang="en-US" dirty="0" smtClean="0"/>
              <a:t> </a:t>
            </a:r>
            <a:r>
              <a:rPr lang="en-US" dirty="0" err="1" smtClean="0"/>
              <a:t>jongeren</a:t>
            </a:r>
            <a:r>
              <a:rPr lang="en-US" dirty="0" smtClean="0"/>
              <a:t> </a:t>
            </a:r>
            <a:r>
              <a:rPr lang="en-US" dirty="0" err="1" smtClean="0"/>
              <a:t>bevorderen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afstudere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321" y="258474"/>
            <a:ext cx="1345281" cy="1593517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350" y="5517866"/>
            <a:ext cx="1656888" cy="10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162</TotalTime>
  <Words>33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Inspiratie</vt:lpstr>
      <vt:lpstr>Notulist Erik Banken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Dorpsraad Herpen 2015-2018</dc:title>
  <dc:creator>Rianne Hermanns</dc:creator>
  <cp:lastModifiedBy>gebruiker</cp:lastModifiedBy>
  <cp:revision>21</cp:revision>
  <dcterms:created xsi:type="dcterms:W3CDTF">2015-01-28T19:32:16Z</dcterms:created>
  <dcterms:modified xsi:type="dcterms:W3CDTF">2015-02-12T18:17:29Z</dcterms:modified>
</cp:coreProperties>
</file>