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49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B5E4F-0874-3748-B0E2-9F4B4DF576B7}" type="datetimeFigureOut">
              <a:rPr lang="nl-NL" smtClean="0"/>
              <a:t>12-2-2015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28FE3-BE89-634D-AB7A-10BCF50593F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801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, 2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, 3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5333" y="258474"/>
            <a:ext cx="6241905" cy="876566"/>
          </a:xfrm>
        </p:spPr>
        <p:txBody>
          <a:bodyPr/>
          <a:lstStyle/>
          <a:p>
            <a:r>
              <a:rPr lang="nl-NL" dirty="0" smtClean="0"/>
              <a:t>Lid </a:t>
            </a:r>
            <a:br>
              <a:rPr lang="nl-NL" dirty="0" smtClean="0"/>
            </a:br>
            <a:r>
              <a:rPr lang="nl-NL" dirty="0" smtClean="0"/>
              <a:t>Jannie Diels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14003" y="1867818"/>
            <a:ext cx="6161599" cy="46727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 smtClean="0"/>
              <a:t>Portefeuille:</a:t>
            </a:r>
          </a:p>
          <a:p>
            <a:r>
              <a:rPr lang="nl-NL" dirty="0" smtClean="0"/>
              <a:t>Zorg (en ouderen)</a:t>
            </a:r>
          </a:p>
          <a:p>
            <a:r>
              <a:rPr lang="nl-NL" dirty="0" smtClean="0"/>
              <a:t>Contactpersoon Zorgcoöperatie</a:t>
            </a:r>
          </a:p>
          <a:p>
            <a:r>
              <a:rPr lang="nl-NL" dirty="0" smtClean="0"/>
              <a:t>Sociale zaken</a:t>
            </a:r>
          </a:p>
          <a:p>
            <a:r>
              <a:rPr lang="en-US" dirty="0" err="1" smtClean="0"/>
              <a:t>Toerisme</a:t>
            </a:r>
            <a:r>
              <a:rPr lang="en-US" dirty="0" smtClean="0"/>
              <a:t> en </a:t>
            </a:r>
            <a:r>
              <a:rPr lang="en-US" dirty="0" err="1" smtClean="0"/>
              <a:t>recreatie</a:t>
            </a:r>
            <a:endParaRPr lang="nl-NL" dirty="0" smtClean="0"/>
          </a:p>
          <a:p>
            <a:r>
              <a:rPr lang="nl-NL" dirty="0" err="1" smtClean="0"/>
              <a:t>Hondenuitlaatplaatsen</a:t>
            </a:r>
            <a:endParaRPr lang="nl-NL" dirty="0" smtClean="0"/>
          </a:p>
          <a:p>
            <a:r>
              <a:rPr lang="nl-NL" dirty="0" smtClean="0"/>
              <a:t>Gezondheid en bewegen</a:t>
            </a:r>
          </a:p>
          <a:p>
            <a:r>
              <a:rPr lang="en-US" dirty="0" err="1" smtClean="0"/>
              <a:t>Voorzieningenkaart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Speerpunten:</a:t>
            </a:r>
          </a:p>
          <a:p>
            <a:r>
              <a:rPr lang="nl-NL" dirty="0" smtClean="0"/>
              <a:t>Relatie met Zorgcoöperatie</a:t>
            </a:r>
          </a:p>
          <a:p>
            <a:r>
              <a:rPr lang="nl-NL" dirty="0" smtClean="0"/>
              <a:t>Sociale teams</a:t>
            </a:r>
          </a:p>
          <a:p>
            <a:r>
              <a:rPr lang="nl-NL" dirty="0" smtClean="0"/>
              <a:t>Hondenuitlaatbeleid</a:t>
            </a:r>
          </a:p>
          <a:p>
            <a:r>
              <a:rPr lang="nl-NL" dirty="0" smtClean="0"/>
              <a:t>Gezondheidscentrum  </a:t>
            </a:r>
          </a:p>
          <a:p>
            <a:r>
              <a:rPr lang="en-US" dirty="0" err="1" smtClean="0"/>
              <a:t>Voorzieningenkaart</a:t>
            </a:r>
            <a:r>
              <a:rPr lang="en-US" dirty="0" smtClean="0"/>
              <a:t> </a:t>
            </a:r>
            <a:r>
              <a:rPr lang="en-US" dirty="0" err="1" smtClean="0"/>
              <a:t>Gemeenschapshuis</a:t>
            </a:r>
            <a:endParaRPr lang="nl-NL" dirty="0"/>
          </a:p>
        </p:txBody>
      </p:sp>
      <p:pic>
        <p:nvPicPr>
          <p:cNvPr id="4" name="Afbeelding 3" descr="scannen000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774" y="258474"/>
            <a:ext cx="1426464" cy="1609344"/>
          </a:xfrm>
          <a:prstGeom prst="rect">
            <a:avLst/>
          </a:prstGeom>
        </p:spPr>
      </p:pic>
      <p:pic>
        <p:nvPicPr>
          <p:cNvPr id="5" name="Afbeelding 4" descr="logo-Dorpsraad-Herpen-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247" y="5465776"/>
            <a:ext cx="1722355" cy="107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Inspiratie.thmx</Template>
  <TotalTime>162</TotalTime>
  <Words>31</Words>
  <Application>Microsoft Office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Inspiratie</vt:lpstr>
      <vt:lpstr>Lid  Jannie Diels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Dorpsraad Herpen 2015-2018</dc:title>
  <dc:creator>Rianne Hermanns</dc:creator>
  <cp:lastModifiedBy>gebruiker</cp:lastModifiedBy>
  <cp:revision>24</cp:revision>
  <dcterms:created xsi:type="dcterms:W3CDTF">2015-01-28T19:32:16Z</dcterms:created>
  <dcterms:modified xsi:type="dcterms:W3CDTF">2015-02-12T18:18:07Z</dcterms:modified>
</cp:coreProperties>
</file>