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6662" y="269712"/>
            <a:ext cx="6320576" cy="910280"/>
          </a:xfrm>
        </p:spPr>
        <p:txBody>
          <a:bodyPr/>
          <a:lstStyle/>
          <a:p>
            <a:r>
              <a:rPr lang="nl-NL" dirty="0" smtClean="0"/>
              <a:t>Lid</a:t>
            </a:r>
            <a:br>
              <a:rPr lang="nl-NL" dirty="0" smtClean="0"/>
            </a:br>
            <a:r>
              <a:rPr lang="nl-NL" dirty="0" smtClean="0"/>
              <a:t>John Strik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6662" y="1899225"/>
            <a:ext cx="6320576" cy="46075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Ruimtelijke ordening</a:t>
            </a:r>
          </a:p>
          <a:p>
            <a:r>
              <a:rPr lang="nl-NL" dirty="0" smtClean="0"/>
              <a:t>Buitengebied</a:t>
            </a:r>
          </a:p>
          <a:p>
            <a:r>
              <a:rPr lang="nl-NL" dirty="0" smtClean="0"/>
              <a:t>Bouwen en wonen</a:t>
            </a:r>
          </a:p>
          <a:p>
            <a:r>
              <a:rPr lang="nl-NL" dirty="0" smtClean="0"/>
              <a:t>OVHO/ZLTO</a:t>
            </a:r>
          </a:p>
          <a:p>
            <a:r>
              <a:rPr lang="nl-NL" dirty="0" smtClean="0"/>
              <a:t>Geluidsoverlast A50</a:t>
            </a:r>
          </a:p>
          <a:p>
            <a:r>
              <a:rPr lang="en-US" dirty="0" err="1" smtClean="0"/>
              <a:t>Klankbordgroep</a:t>
            </a:r>
            <a:r>
              <a:rPr lang="en-US" dirty="0" smtClean="0"/>
              <a:t> Koolwijk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Bestemmingsplan Berghemseweg/Heiweg</a:t>
            </a:r>
          </a:p>
          <a:p>
            <a:r>
              <a:rPr lang="nl-NL" dirty="0" smtClean="0"/>
              <a:t>Visieontwikkeling Herpen-West</a:t>
            </a:r>
          </a:p>
          <a:p>
            <a:r>
              <a:rPr lang="nl-NL" dirty="0" smtClean="0"/>
              <a:t>Woningbouw Wilgendaal</a:t>
            </a:r>
          </a:p>
          <a:p>
            <a:r>
              <a:rPr lang="nl-NL" dirty="0" smtClean="0"/>
              <a:t>Herinrichting St. Sebastianusstraat/Alard van Herpenplein</a:t>
            </a:r>
            <a:endParaRPr lang="nl-NL" dirty="0"/>
          </a:p>
          <a:p>
            <a:r>
              <a:rPr lang="nl-NL" dirty="0" smtClean="0"/>
              <a:t>Fietscrossbaan jeugd   </a:t>
            </a:r>
          </a:p>
          <a:p>
            <a:r>
              <a:rPr lang="nl-NL" dirty="0" smtClean="0"/>
              <a:t>Oversteek Koolwijk     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f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19" y="269712"/>
            <a:ext cx="1483419" cy="1483419"/>
          </a:xfrm>
          <a:prstGeom prst="rect">
            <a:avLst/>
          </a:prstGeom>
        </p:spPr>
      </p:pic>
      <p:pic>
        <p:nvPicPr>
          <p:cNvPr id="6" name="Afbeelding 5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08" y="5424029"/>
            <a:ext cx="1735230" cy="108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162</TotalTime>
  <Words>32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Inspiratie</vt:lpstr>
      <vt:lpstr>Lid John Strik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22</cp:revision>
  <dcterms:created xsi:type="dcterms:W3CDTF">2015-01-28T19:32:16Z</dcterms:created>
  <dcterms:modified xsi:type="dcterms:W3CDTF">2015-02-12T18:17:43Z</dcterms:modified>
</cp:coreProperties>
</file>