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492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B5E4F-0874-3748-B0E2-9F4B4DF576B7}" type="datetimeFigureOut">
              <a:rPr lang="nl-NL" smtClean="0"/>
              <a:t>12-2-2015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28FE3-BE89-634D-AB7A-10BCF50593F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801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afbeeldingen, 2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en, 3 bijschrif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nl-NL" dirty="0" smtClean="0"/>
              <a:t>Sleep de afbeelding naar de tijdelijke aanduiding of klik op het pictogram als u een afbeelding wilt toevoegen</a:t>
            </a:r>
            <a:endParaRPr dirty="0"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2F0292D-1797-49A5-8D2D-8D50C72EF3CC}" type="datetimeFigureOut">
              <a:rPr lang="en-US" smtClean="0"/>
              <a:t>2/12/2015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NL" smtClean="0"/>
              <a:t>Titelstijl van model bewerken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D6CC888B-D9F9-4E54-B722-F151A9F45E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dirty="0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6662" y="269712"/>
            <a:ext cx="6320576" cy="910280"/>
          </a:xfrm>
        </p:spPr>
        <p:txBody>
          <a:bodyPr/>
          <a:lstStyle/>
          <a:p>
            <a:r>
              <a:rPr lang="nl-NL" dirty="0" smtClean="0"/>
              <a:t>Lid</a:t>
            </a:r>
            <a:br>
              <a:rPr lang="nl-NL" dirty="0" smtClean="0"/>
            </a:br>
            <a:r>
              <a:rPr lang="nl-NL" dirty="0" smtClean="0"/>
              <a:t>John Strik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6662" y="1899225"/>
            <a:ext cx="6320576" cy="46075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dirty="0" smtClean="0"/>
              <a:t>Portefeuille:</a:t>
            </a:r>
          </a:p>
          <a:p>
            <a:r>
              <a:rPr lang="nl-NL" dirty="0" smtClean="0"/>
              <a:t>Ruimtelijke ordening</a:t>
            </a:r>
          </a:p>
          <a:p>
            <a:r>
              <a:rPr lang="nl-NL" dirty="0" smtClean="0"/>
              <a:t>Buitengebied</a:t>
            </a:r>
          </a:p>
          <a:p>
            <a:r>
              <a:rPr lang="nl-NL" dirty="0" smtClean="0"/>
              <a:t>Bouwen en wonen</a:t>
            </a:r>
          </a:p>
          <a:p>
            <a:r>
              <a:rPr lang="nl-NL" dirty="0" smtClean="0"/>
              <a:t>OVHO/ZLTO</a:t>
            </a:r>
          </a:p>
          <a:p>
            <a:r>
              <a:rPr lang="nl-NL" dirty="0" smtClean="0"/>
              <a:t>Geluidsoverlast A50</a:t>
            </a:r>
          </a:p>
          <a:p>
            <a:r>
              <a:rPr lang="en-US" dirty="0" err="1" smtClean="0"/>
              <a:t>Klankbordgroep</a:t>
            </a:r>
            <a:r>
              <a:rPr lang="en-US" dirty="0" smtClean="0"/>
              <a:t> Koolwijk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Speerpunten:</a:t>
            </a:r>
          </a:p>
          <a:p>
            <a:r>
              <a:rPr lang="nl-NL" dirty="0" smtClean="0"/>
              <a:t>Bestemmingsplan Berghemseweg/Heiweg</a:t>
            </a:r>
          </a:p>
          <a:p>
            <a:r>
              <a:rPr lang="nl-NL" dirty="0" smtClean="0"/>
              <a:t>Visieontwikkeling Herpen-West</a:t>
            </a:r>
          </a:p>
          <a:p>
            <a:r>
              <a:rPr lang="nl-NL" dirty="0" smtClean="0"/>
              <a:t>Woningbouw Wilgendaal</a:t>
            </a:r>
          </a:p>
          <a:p>
            <a:r>
              <a:rPr lang="nl-NL" dirty="0" smtClean="0"/>
              <a:t>Herinrichting St. Sebastianusstraat/Alard van Herpenplein</a:t>
            </a:r>
            <a:endParaRPr lang="nl-NL" dirty="0"/>
          </a:p>
          <a:p>
            <a:r>
              <a:rPr lang="nl-NL" dirty="0" smtClean="0"/>
              <a:t>Fietscrossbaan jeugd   </a:t>
            </a:r>
          </a:p>
          <a:p>
            <a:r>
              <a:rPr lang="nl-NL" dirty="0" smtClean="0"/>
              <a:t>Oversteek Koolwijk     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 descr="fot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819" y="269712"/>
            <a:ext cx="1483419" cy="1483419"/>
          </a:xfrm>
          <a:prstGeom prst="rect">
            <a:avLst/>
          </a:prstGeom>
        </p:spPr>
      </p:pic>
      <p:pic>
        <p:nvPicPr>
          <p:cNvPr id="6" name="Afbeelding 5" descr="logo-Dorpsraad-Herpen-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008" y="5424029"/>
            <a:ext cx="1735230" cy="108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04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spiratie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Inspiratie.thmx</Template>
  <TotalTime>162</TotalTime>
  <Words>32</Words>
  <Application>Microsoft Office PowerPoint</Application>
  <PresentationFormat>Diavoorstelling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Inspiratie</vt:lpstr>
      <vt:lpstr>Lid John Strik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Dorpsraad Herpen 2015-2018</dc:title>
  <dc:creator>Rianne Hermanns</dc:creator>
  <cp:lastModifiedBy>gebruiker</cp:lastModifiedBy>
  <cp:revision>22</cp:revision>
  <dcterms:created xsi:type="dcterms:W3CDTF">2015-01-28T19:32:16Z</dcterms:created>
  <dcterms:modified xsi:type="dcterms:W3CDTF">2015-02-12T18:17:43Z</dcterms:modified>
</cp:coreProperties>
</file>