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2764" y="314664"/>
            <a:ext cx="6174474" cy="809138"/>
          </a:xfrm>
        </p:spPr>
        <p:txBody>
          <a:bodyPr/>
          <a:lstStyle/>
          <a:p>
            <a:r>
              <a:rPr lang="nl-NL" dirty="0" smtClean="0"/>
              <a:t>Penningmeester  </a:t>
            </a:r>
            <a:br>
              <a:rPr lang="nl-NL" dirty="0" smtClean="0"/>
            </a:br>
            <a:r>
              <a:rPr lang="nl-NL" dirty="0" smtClean="0"/>
              <a:t>Menno Ykema   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02764" y="2292556"/>
            <a:ext cx="6172838" cy="4259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Subsidies</a:t>
            </a:r>
          </a:p>
          <a:p>
            <a:r>
              <a:rPr lang="nl-NL" dirty="0" smtClean="0"/>
              <a:t>Openbare verlichting</a:t>
            </a:r>
          </a:p>
          <a:p>
            <a:r>
              <a:rPr lang="nl-NL" dirty="0" smtClean="0"/>
              <a:t>Verenigingsleven</a:t>
            </a:r>
          </a:p>
          <a:p>
            <a:r>
              <a:rPr lang="nl-NL" dirty="0" smtClean="0"/>
              <a:t>Klankbordgroep Overlangel-Neerloon-Keent</a:t>
            </a:r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Subsidiebeleid</a:t>
            </a:r>
          </a:p>
          <a:p>
            <a:r>
              <a:rPr lang="nl-NL" dirty="0" smtClean="0"/>
              <a:t>Openbare verlichting</a:t>
            </a:r>
          </a:p>
          <a:p>
            <a:r>
              <a:rPr lang="en-US" dirty="0" smtClean="0"/>
              <a:t>Verenigingsleven en hun voorzieningen</a:t>
            </a:r>
            <a:endParaRPr lang="nl-NL" dirty="0" smtClean="0"/>
          </a:p>
          <a:p>
            <a:r>
              <a:rPr lang="nl-NL" dirty="0" smtClean="0"/>
              <a:t>Voorzieningenkaart Overlangel-Neerloon-Keent</a:t>
            </a:r>
          </a:p>
          <a:p>
            <a:pPr marL="0" indent="0">
              <a:buNone/>
            </a:pPr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5" name="Afbeelding 4" descr="M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27" y="314664"/>
            <a:ext cx="1424611" cy="1767239"/>
          </a:xfrm>
          <a:prstGeom prst="rect">
            <a:avLst/>
          </a:prstGeom>
        </p:spPr>
      </p:pic>
      <p:pic>
        <p:nvPicPr>
          <p:cNvPr id="6" name="Afbeelding 5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47" y="5477016"/>
            <a:ext cx="1722354" cy="107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162</TotalTime>
  <Words>21</Words>
  <Application>Microsoft Office PowerPoint</Application>
  <PresentationFormat>Diavoorstelling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Penningmeester   Menno Ykema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20</cp:revision>
  <dcterms:created xsi:type="dcterms:W3CDTF">2015-01-28T19:32:16Z</dcterms:created>
  <dcterms:modified xsi:type="dcterms:W3CDTF">2015-02-12T18:17:18Z</dcterms:modified>
</cp:coreProperties>
</file>