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0" r:id="rId1"/>
    <p:sldMasterId id="2147484386" r:id="rId2"/>
  </p:sldMasterIdLst>
  <p:notesMasterIdLst>
    <p:notesMasterId r:id="rId8"/>
  </p:notesMasterIdLst>
  <p:handoutMasterIdLst>
    <p:handoutMasterId r:id="rId9"/>
  </p:handoutMasterIdLst>
  <p:sldIdLst>
    <p:sldId id="343" r:id="rId3"/>
    <p:sldId id="333" r:id="rId4"/>
    <p:sldId id="334" r:id="rId5"/>
    <p:sldId id="335" r:id="rId6"/>
    <p:sldId id="336" r:id="rId7"/>
  </p:sldIdLst>
  <p:sldSz cx="9144000" cy="6858000" type="screen4x3"/>
  <p:notesSz cx="6669088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E15"/>
    <a:srgbClr val="00096E"/>
    <a:srgbClr val="00096D"/>
    <a:srgbClr val="00096B"/>
    <a:srgbClr val="00096C"/>
    <a:srgbClr val="000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8" autoAdjust="0"/>
    <p:restoredTop sz="90888" autoAdjust="0"/>
  </p:normalViewPr>
  <p:slideViewPr>
    <p:cSldViewPr>
      <p:cViewPr>
        <p:scale>
          <a:sx n="90" d="100"/>
          <a:sy n="90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F25E60-CCC5-4E9D-AB04-ACEE95AAB433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5893CB7-F392-4AB3-A315-52CEAC75AE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811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5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9475"/>
            <a:ext cx="4891088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889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78950"/>
            <a:ext cx="2889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97CA342-8A50-454C-9065-2CD6430485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669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627" algn="l" defTabSz="913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55" algn="l" defTabSz="913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80" algn="l" defTabSz="913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06" algn="l" defTabSz="913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1BA40B-1B65-4FB5-9381-2CFB63E2BC95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2DCD2-17E6-4528-958D-AC962401B43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1CB19C-A77B-4C3D-BA2D-EE8C90D43DC4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C2B3BF-602B-45A2-82CD-52621E8CB2D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931A0-13EC-4DA5-A7D8-E44E532F5765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fi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Fiet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9E6089C-EB1F-4EBE-83C8-93C7BA1B21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32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 descr="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7"/>
          <p:cNvSpPr txBox="1">
            <a:spLocks noChangeArrowheads="1"/>
          </p:cNvSpPr>
          <p:nvPr userDrawn="1"/>
        </p:nvSpPr>
        <p:spPr bwMode="auto">
          <a:xfrm>
            <a:off x="2303463" y="1547813"/>
            <a:ext cx="59039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altLang="nl-NL" sz="4400" b="1">
                <a:solidFill>
                  <a:srgbClr val="000000"/>
                </a:solidFill>
                <a:latin typeface="Verdana" pitchFamily="34" charset="0"/>
              </a:rPr>
              <a:t>Agenda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2304000" y="2592000"/>
            <a:ext cx="5904000" cy="324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tabLst>
                <a:tab pos="900000" algn="l"/>
                <a:tab pos="1080000" algn="l"/>
              </a:tabLst>
              <a:defRPr sz="2000" b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335ACAF-79B4-4364-B661-E571742A19EB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C241C62-1368-4EFF-BC92-7B3F9D2FCB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49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gro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gro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782000"/>
            <a:ext cx="64080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2000" y="2844000"/>
            <a:ext cx="6408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C3314C7-7E24-47B0-9A34-412088A558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617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boompje klimm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met paar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4768" y="458604"/>
            <a:ext cx="4337724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1CAC5A2-051B-4142-9015-6AD80698495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40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met ki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Wit vervolg ki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576000"/>
            <a:ext cx="3978036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7FB8FF0-3C04-450A-800B-93A8322086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788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ndmol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257800" y="0"/>
            <a:ext cx="38862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576000"/>
            <a:ext cx="4824000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0CBB670-C655-4A0D-B91B-8DAAB8C913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26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logo 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0FD259F-C0E6-4B2E-83A1-9FA806B3D5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990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fiet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met fo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000" y="2556000"/>
            <a:ext cx="4788144" cy="324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D775B87-3017-4C13-9179-543B6B9DAF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638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met paarse balk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met paars en fo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C41684A-DBEF-4149-A750-47D0E0B7A6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78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wit met dam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Afbeelding 7" descr="MO019 PPsjabloon-aug2013 [«Petra Smits] [pag1]-0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29456" cy="215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0"/>
            <p:cNvSpPr>
              <a:spLocks/>
            </p:cNvSpPr>
            <p:nvPr/>
          </p:nvSpPr>
          <p:spPr bwMode="auto">
            <a:xfrm>
              <a:off x="2638426" y="0"/>
              <a:ext cx="6046788" cy="1409700"/>
            </a:xfrm>
            <a:custGeom>
              <a:avLst/>
              <a:gdLst>
                <a:gd name="T0" fmla="*/ 2147483647 w 1905"/>
                <a:gd name="T1" fmla="*/ 2147483647 h 444"/>
                <a:gd name="T2" fmla="*/ 2147483647 w 1905"/>
                <a:gd name="T3" fmla="*/ 2147483647 h 444"/>
                <a:gd name="T4" fmla="*/ 2147483647 w 1905"/>
                <a:gd name="T5" fmla="*/ 2147483647 h 444"/>
                <a:gd name="T6" fmla="*/ 2147483647 w 1905"/>
                <a:gd name="T7" fmla="*/ 2147483647 h 444"/>
                <a:gd name="T8" fmla="*/ 2147483647 w 1905"/>
                <a:gd name="T9" fmla="*/ 2147483647 h 444"/>
                <a:gd name="T10" fmla="*/ 2147483647 w 1905"/>
                <a:gd name="T11" fmla="*/ 2147483647 h 444"/>
                <a:gd name="T12" fmla="*/ 2147483647 w 1905"/>
                <a:gd name="T13" fmla="*/ 2147483647 h 444"/>
                <a:gd name="T14" fmla="*/ 0 w 1905"/>
                <a:gd name="T15" fmla="*/ 2147483647 h 444"/>
                <a:gd name="T16" fmla="*/ 2147483647 w 1905"/>
                <a:gd name="T17" fmla="*/ 2147483647 h 444"/>
                <a:gd name="T18" fmla="*/ 2147483647 w 1905"/>
                <a:gd name="T19" fmla="*/ 2147483647 h 444"/>
                <a:gd name="T20" fmla="*/ 2147483647 w 1905"/>
                <a:gd name="T21" fmla="*/ 0 h 444"/>
                <a:gd name="T22" fmla="*/ 2147483647 w 1905"/>
                <a:gd name="T23" fmla="*/ 0 h 444"/>
                <a:gd name="T24" fmla="*/ 2147483647 w 1905"/>
                <a:gd name="T25" fmla="*/ 2147483647 h 4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5" h="444">
                  <a:moveTo>
                    <a:pt x="421" y="4"/>
                  </a:moveTo>
                  <a:cubicBezTo>
                    <a:pt x="420" y="43"/>
                    <a:pt x="409" y="80"/>
                    <a:pt x="391" y="111"/>
                  </a:cubicBezTo>
                  <a:cubicBezTo>
                    <a:pt x="372" y="144"/>
                    <a:pt x="344" y="172"/>
                    <a:pt x="311" y="191"/>
                  </a:cubicBezTo>
                  <a:cubicBezTo>
                    <a:pt x="279" y="210"/>
                    <a:pt x="241" y="221"/>
                    <a:pt x="201" y="221"/>
                  </a:cubicBezTo>
                  <a:cubicBezTo>
                    <a:pt x="199" y="223"/>
                    <a:pt x="199" y="223"/>
                    <a:pt x="199" y="223"/>
                  </a:cubicBezTo>
                  <a:cubicBezTo>
                    <a:pt x="199" y="263"/>
                    <a:pt x="188" y="301"/>
                    <a:pt x="169" y="334"/>
                  </a:cubicBezTo>
                  <a:cubicBezTo>
                    <a:pt x="149" y="367"/>
                    <a:pt x="121" y="395"/>
                    <a:pt x="88" y="415"/>
                  </a:cubicBezTo>
                  <a:cubicBezTo>
                    <a:pt x="61" y="430"/>
                    <a:pt x="32" y="440"/>
                    <a:pt x="0" y="444"/>
                  </a:cubicBezTo>
                  <a:cubicBezTo>
                    <a:pt x="1678" y="444"/>
                    <a:pt x="1678" y="444"/>
                    <a:pt x="1678" y="444"/>
                  </a:cubicBezTo>
                  <a:cubicBezTo>
                    <a:pt x="1678" y="444"/>
                    <a:pt x="1905" y="444"/>
                    <a:pt x="1905" y="217"/>
                  </a:cubicBezTo>
                  <a:cubicBezTo>
                    <a:pt x="1905" y="0"/>
                    <a:pt x="1905" y="0"/>
                    <a:pt x="1905" y="0"/>
                  </a:cubicBezTo>
                  <a:cubicBezTo>
                    <a:pt x="423" y="0"/>
                    <a:pt x="423" y="0"/>
                    <a:pt x="423" y="0"/>
                  </a:cubicBezTo>
                  <a:lnTo>
                    <a:pt x="421" y="4"/>
                  </a:lnTo>
                  <a:close/>
                </a:path>
              </a:pathLst>
            </a:custGeom>
            <a:solidFill>
              <a:srgbClr val="9D1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pic>
          <p:nvPicPr>
            <p:cNvPr id="7" name="Afbeelding 9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914368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Afbeelding 10" descr="tetstt1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313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75480" y="2403719"/>
            <a:ext cx="6408000" cy="37414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sz="1800"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0" y="261720"/>
            <a:ext cx="4104000" cy="8640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B4EFE83-ACD7-4903-8236-C5583DEA0C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431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wit magazij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Afbeelding 7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914368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8" descr="MO019 PPsjabloon-aug2013 [«Petra Smits] [pag3]-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29456" cy="219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50"/>
            <p:cNvSpPr>
              <a:spLocks/>
            </p:cNvSpPr>
            <p:nvPr/>
          </p:nvSpPr>
          <p:spPr bwMode="auto">
            <a:xfrm>
              <a:off x="2638426" y="0"/>
              <a:ext cx="6046788" cy="1409700"/>
            </a:xfrm>
            <a:custGeom>
              <a:avLst/>
              <a:gdLst>
                <a:gd name="T0" fmla="*/ 2147483647 w 1905"/>
                <a:gd name="T1" fmla="*/ 2147483647 h 444"/>
                <a:gd name="T2" fmla="*/ 2147483647 w 1905"/>
                <a:gd name="T3" fmla="*/ 2147483647 h 444"/>
                <a:gd name="T4" fmla="*/ 2147483647 w 1905"/>
                <a:gd name="T5" fmla="*/ 2147483647 h 444"/>
                <a:gd name="T6" fmla="*/ 2147483647 w 1905"/>
                <a:gd name="T7" fmla="*/ 2147483647 h 444"/>
                <a:gd name="T8" fmla="*/ 2147483647 w 1905"/>
                <a:gd name="T9" fmla="*/ 2147483647 h 444"/>
                <a:gd name="T10" fmla="*/ 2147483647 w 1905"/>
                <a:gd name="T11" fmla="*/ 2147483647 h 444"/>
                <a:gd name="T12" fmla="*/ 2147483647 w 1905"/>
                <a:gd name="T13" fmla="*/ 2147483647 h 444"/>
                <a:gd name="T14" fmla="*/ 0 w 1905"/>
                <a:gd name="T15" fmla="*/ 2147483647 h 444"/>
                <a:gd name="T16" fmla="*/ 2147483647 w 1905"/>
                <a:gd name="T17" fmla="*/ 2147483647 h 444"/>
                <a:gd name="T18" fmla="*/ 2147483647 w 1905"/>
                <a:gd name="T19" fmla="*/ 2147483647 h 444"/>
                <a:gd name="T20" fmla="*/ 2147483647 w 1905"/>
                <a:gd name="T21" fmla="*/ 0 h 444"/>
                <a:gd name="T22" fmla="*/ 2147483647 w 1905"/>
                <a:gd name="T23" fmla="*/ 0 h 444"/>
                <a:gd name="T24" fmla="*/ 2147483647 w 1905"/>
                <a:gd name="T25" fmla="*/ 2147483647 h 4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5" h="444">
                  <a:moveTo>
                    <a:pt x="421" y="4"/>
                  </a:moveTo>
                  <a:cubicBezTo>
                    <a:pt x="420" y="43"/>
                    <a:pt x="409" y="80"/>
                    <a:pt x="391" y="111"/>
                  </a:cubicBezTo>
                  <a:cubicBezTo>
                    <a:pt x="372" y="144"/>
                    <a:pt x="344" y="172"/>
                    <a:pt x="311" y="191"/>
                  </a:cubicBezTo>
                  <a:cubicBezTo>
                    <a:pt x="279" y="210"/>
                    <a:pt x="241" y="221"/>
                    <a:pt x="201" y="221"/>
                  </a:cubicBezTo>
                  <a:cubicBezTo>
                    <a:pt x="199" y="223"/>
                    <a:pt x="199" y="223"/>
                    <a:pt x="199" y="223"/>
                  </a:cubicBezTo>
                  <a:cubicBezTo>
                    <a:pt x="199" y="263"/>
                    <a:pt x="188" y="301"/>
                    <a:pt x="169" y="334"/>
                  </a:cubicBezTo>
                  <a:cubicBezTo>
                    <a:pt x="149" y="367"/>
                    <a:pt x="121" y="395"/>
                    <a:pt x="88" y="415"/>
                  </a:cubicBezTo>
                  <a:cubicBezTo>
                    <a:pt x="61" y="430"/>
                    <a:pt x="32" y="440"/>
                    <a:pt x="0" y="444"/>
                  </a:cubicBezTo>
                  <a:cubicBezTo>
                    <a:pt x="1678" y="444"/>
                    <a:pt x="1678" y="444"/>
                    <a:pt x="1678" y="444"/>
                  </a:cubicBezTo>
                  <a:cubicBezTo>
                    <a:pt x="1678" y="444"/>
                    <a:pt x="1905" y="444"/>
                    <a:pt x="1905" y="217"/>
                  </a:cubicBezTo>
                  <a:cubicBezTo>
                    <a:pt x="1905" y="0"/>
                    <a:pt x="1905" y="0"/>
                    <a:pt x="1905" y="0"/>
                  </a:cubicBezTo>
                  <a:cubicBezTo>
                    <a:pt x="423" y="0"/>
                    <a:pt x="423" y="0"/>
                    <a:pt x="423" y="0"/>
                  </a:cubicBezTo>
                  <a:lnTo>
                    <a:pt x="421" y="4"/>
                  </a:lnTo>
                  <a:close/>
                </a:path>
              </a:pathLst>
            </a:custGeom>
            <a:solidFill>
              <a:srgbClr val="9D1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pic>
          <p:nvPicPr>
            <p:cNvPr id="9" name="Afbeelding 10" descr="tetstt1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313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75480" y="2403719"/>
            <a:ext cx="6408000" cy="37414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sz="1800"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0" y="261720"/>
            <a:ext cx="4104000" cy="8640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12C4B01-DD59-4488-9FBD-FBA8F25882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36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al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Balk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BF20D28-E55C-4E4C-80DA-B8E728EB478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71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meisj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Afbeelding 7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914368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8" descr="MO019 PPsjabloon-aug2013 [«Petra Smits] [pag2]-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976" y="0"/>
              <a:ext cx="5145024" cy="223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9" descr="MO019 PPsjabloon-aug2013 [«Petra Smits] [pag2]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226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1494358"/>
            <a:ext cx="3708000" cy="8640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12" y="2769072"/>
            <a:ext cx="7308480" cy="3240000"/>
          </a:xfrm>
        </p:spPr>
        <p:txBody>
          <a:bodyPr/>
          <a:lstStyle>
            <a:lvl1pPr>
              <a:defRPr/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A5A83F9-E6AB-47D9-BFFC-E71DCA82A93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754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dames op bankj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Afbeelding 7" descr="MO019 PPsjabloon-aug2013 [«Petra Smits] [pag4]-0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824" y="0"/>
              <a:ext cx="5218176" cy="219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8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914368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9" descr="MO019 PPsjabloon-aug2013 [«Petra Smits] [pag2]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226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1494358"/>
            <a:ext cx="3708000" cy="8640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12" y="2769072"/>
            <a:ext cx="7308480" cy="3240000"/>
          </a:xfrm>
        </p:spPr>
        <p:txBody>
          <a:bodyPr/>
          <a:lstStyle>
            <a:lvl1pPr>
              <a:defRPr/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A0E00A8-E24F-4DCB-8B28-1C49FC874A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821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paar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1928" y="576000"/>
            <a:ext cx="4680624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1528552" y="2134328"/>
            <a:ext cx="7236000" cy="3330268"/>
          </a:xfrm>
        </p:spPr>
        <p:txBody>
          <a:bodyPr rtlCol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tabel wilt toevoegen</a:t>
            </a:r>
            <a:endParaRPr lang="en-GB" noProof="0"/>
          </a:p>
        </p:txBody>
      </p:sp>
      <p:sp>
        <p:nvSpPr>
          <p:cNvPr id="5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E95D06-CFA7-49E0-8B6B-4EA77884DBC7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9EC0B78-4FBE-49C2-955C-F4CA1819FF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904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logo 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/>
          </p:nvPr>
        </p:nvSpPr>
        <p:spPr>
          <a:xfrm>
            <a:off x="1962150" y="1656000"/>
            <a:ext cx="5219700" cy="3509963"/>
          </a:xfr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r>
              <a:rPr lang="nl-NL" noProof="0" smtClean="0"/>
              <a:t>Klik op het pictogram als u een grafiek wilt toevoegen</a:t>
            </a:r>
            <a:endParaRPr lang="en-GB" noProof="0"/>
          </a:p>
        </p:txBody>
      </p:sp>
      <p:sp>
        <p:nvSpPr>
          <p:cNvPr id="5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E95D06-CFA7-49E0-8B6B-4EA77884DBC7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623DD5F-F6C0-41FC-9D7E-1521C349AB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284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 descr="Vervolg wit logo 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E95D06-CFA7-49E0-8B6B-4EA77884DBC7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231A47E-60A9-45EC-A2B3-CF0BCA3B2B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891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 descr="Vervolg wit logo 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4B8821C-E3E7-4BFD-B95A-9A0F541AC5E1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05761AC-E26C-4917-B897-144FE869F4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270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fi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Fiet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C6AA118-A9E8-4E5D-A3CB-56248801C3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992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al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Balk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D1CA60B-1356-4B1C-B2E1-63B6845EBA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84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alerij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Galerij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25B8078-04C3-4222-8DBF-53D6D450698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813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choffel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uinier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7E41847-5B52-4B2F-8AF1-E329A181A5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93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alerij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Galerij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58D71FF-79A8-4C2A-BF0C-DCECB3B37F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288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noei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Klimhortensi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996E661-912D-441C-857E-DBE265E9E6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824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oompje klimmen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5B1BC3F-FCC0-4E31-A041-3154E4557D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990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i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A4328A4-66D2-42FD-B17E-7FAF4A7B367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116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ro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gro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AD9E6E5-34C1-4CBE-A7C0-3F8255C2D80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751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paar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paar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8187BC9-1978-40E3-B600-72692C7AA7D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189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 descr="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7"/>
          <p:cNvSpPr txBox="1">
            <a:spLocks noChangeArrowheads="1"/>
          </p:cNvSpPr>
          <p:nvPr userDrawn="1"/>
        </p:nvSpPr>
        <p:spPr bwMode="auto">
          <a:xfrm>
            <a:off x="2303463" y="1547813"/>
            <a:ext cx="59039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altLang="nl-NL" sz="4400" b="1">
                <a:solidFill>
                  <a:srgbClr val="000000"/>
                </a:solidFill>
                <a:latin typeface="Verdana" pitchFamily="34" charset="0"/>
              </a:rPr>
              <a:t>Agenda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2304000" y="2592000"/>
            <a:ext cx="5904000" cy="324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tabLst>
                <a:tab pos="900000" algn="l"/>
                <a:tab pos="1080000" algn="l"/>
              </a:tabLst>
              <a:defRPr sz="2000" b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335ACAF-79B4-4364-B661-E571742A19EB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8AA22F9-6708-4B82-B992-1EB689BDE8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196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gro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gro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782000"/>
            <a:ext cx="64080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2000" y="2844000"/>
            <a:ext cx="6408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3E3C773-7C41-4670-8E91-6DCD61D430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034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boompje klimm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met paar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4768" y="458604"/>
            <a:ext cx="4337724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EC56318-4065-4156-B231-F7A6011225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4409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met ki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Wit vervolg ki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576000"/>
            <a:ext cx="3978036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FA6A75A-7FCD-4387-9F11-37B1506C93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666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ndmol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257800" y="0"/>
            <a:ext cx="38862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576000"/>
            <a:ext cx="4824000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3A3E31F-C6B0-4308-A241-A7D4234442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1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choffel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uinier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4B0CEC9-60DB-4FFE-8AEA-D0FEAF029A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752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logo 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E6AE58E-03B0-4B37-A8A4-8B6A0EB446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339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fiet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met fo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000" y="2556000"/>
            <a:ext cx="4788144" cy="324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CE869DB-77AD-4E9E-BD6A-967E01A5BC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390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met paarse balk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met paars en fo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73BFB70-4844-47A2-8189-AA8A6A5BA6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881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wit met dam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Afbeelding 7" descr="MO019 PPsjabloon-aug2013 [«Petra Smits] [pag1]-0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29456" cy="215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0"/>
            <p:cNvSpPr>
              <a:spLocks/>
            </p:cNvSpPr>
            <p:nvPr/>
          </p:nvSpPr>
          <p:spPr bwMode="auto">
            <a:xfrm>
              <a:off x="2638426" y="0"/>
              <a:ext cx="6046788" cy="1409700"/>
            </a:xfrm>
            <a:custGeom>
              <a:avLst/>
              <a:gdLst>
                <a:gd name="T0" fmla="*/ 2147483647 w 1905"/>
                <a:gd name="T1" fmla="*/ 2147483647 h 444"/>
                <a:gd name="T2" fmla="*/ 2147483647 w 1905"/>
                <a:gd name="T3" fmla="*/ 2147483647 h 444"/>
                <a:gd name="T4" fmla="*/ 2147483647 w 1905"/>
                <a:gd name="T5" fmla="*/ 2147483647 h 444"/>
                <a:gd name="T6" fmla="*/ 2147483647 w 1905"/>
                <a:gd name="T7" fmla="*/ 2147483647 h 444"/>
                <a:gd name="T8" fmla="*/ 2147483647 w 1905"/>
                <a:gd name="T9" fmla="*/ 2147483647 h 444"/>
                <a:gd name="T10" fmla="*/ 2147483647 w 1905"/>
                <a:gd name="T11" fmla="*/ 2147483647 h 444"/>
                <a:gd name="T12" fmla="*/ 2147483647 w 1905"/>
                <a:gd name="T13" fmla="*/ 2147483647 h 444"/>
                <a:gd name="T14" fmla="*/ 0 w 1905"/>
                <a:gd name="T15" fmla="*/ 2147483647 h 444"/>
                <a:gd name="T16" fmla="*/ 2147483647 w 1905"/>
                <a:gd name="T17" fmla="*/ 2147483647 h 444"/>
                <a:gd name="T18" fmla="*/ 2147483647 w 1905"/>
                <a:gd name="T19" fmla="*/ 2147483647 h 444"/>
                <a:gd name="T20" fmla="*/ 2147483647 w 1905"/>
                <a:gd name="T21" fmla="*/ 0 h 444"/>
                <a:gd name="T22" fmla="*/ 2147483647 w 1905"/>
                <a:gd name="T23" fmla="*/ 0 h 444"/>
                <a:gd name="T24" fmla="*/ 2147483647 w 1905"/>
                <a:gd name="T25" fmla="*/ 2147483647 h 4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5" h="444">
                  <a:moveTo>
                    <a:pt x="421" y="4"/>
                  </a:moveTo>
                  <a:cubicBezTo>
                    <a:pt x="420" y="43"/>
                    <a:pt x="409" y="80"/>
                    <a:pt x="391" y="111"/>
                  </a:cubicBezTo>
                  <a:cubicBezTo>
                    <a:pt x="372" y="144"/>
                    <a:pt x="344" y="172"/>
                    <a:pt x="311" y="191"/>
                  </a:cubicBezTo>
                  <a:cubicBezTo>
                    <a:pt x="279" y="210"/>
                    <a:pt x="241" y="221"/>
                    <a:pt x="201" y="221"/>
                  </a:cubicBezTo>
                  <a:cubicBezTo>
                    <a:pt x="199" y="223"/>
                    <a:pt x="199" y="223"/>
                    <a:pt x="199" y="223"/>
                  </a:cubicBezTo>
                  <a:cubicBezTo>
                    <a:pt x="199" y="263"/>
                    <a:pt x="188" y="301"/>
                    <a:pt x="169" y="334"/>
                  </a:cubicBezTo>
                  <a:cubicBezTo>
                    <a:pt x="149" y="367"/>
                    <a:pt x="121" y="395"/>
                    <a:pt x="88" y="415"/>
                  </a:cubicBezTo>
                  <a:cubicBezTo>
                    <a:pt x="61" y="430"/>
                    <a:pt x="32" y="440"/>
                    <a:pt x="0" y="444"/>
                  </a:cubicBezTo>
                  <a:cubicBezTo>
                    <a:pt x="1678" y="444"/>
                    <a:pt x="1678" y="444"/>
                    <a:pt x="1678" y="444"/>
                  </a:cubicBezTo>
                  <a:cubicBezTo>
                    <a:pt x="1678" y="444"/>
                    <a:pt x="1905" y="444"/>
                    <a:pt x="1905" y="217"/>
                  </a:cubicBezTo>
                  <a:cubicBezTo>
                    <a:pt x="1905" y="0"/>
                    <a:pt x="1905" y="0"/>
                    <a:pt x="1905" y="0"/>
                  </a:cubicBezTo>
                  <a:cubicBezTo>
                    <a:pt x="423" y="0"/>
                    <a:pt x="423" y="0"/>
                    <a:pt x="423" y="0"/>
                  </a:cubicBezTo>
                  <a:lnTo>
                    <a:pt x="421" y="4"/>
                  </a:lnTo>
                  <a:close/>
                </a:path>
              </a:pathLst>
            </a:custGeom>
            <a:solidFill>
              <a:srgbClr val="9D1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pic>
          <p:nvPicPr>
            <p:cNvPr id="7" name="Afbeelding 9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914368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Afbeelding 10" descr="tetstt1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313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75480" y="2403719"/>
            <a:ext cx="6408000" cy="37414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sz="1800"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0" y="261720"/>
            <a:ext cx="4104000" cy="8640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195EB38-6B15-4BA6-A9C6-F8C3254983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597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wit magazij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Afbeelding 7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914368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8" descr="MO019 PPsjabloon-aug2013 [«Petra Smits] [pag3]-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29456" cy="219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50"/>
            <p:cNvSpPr>
              <a:spLocks/>
            </p:cNvSpPr>
            <p:nvPr/>
          </p:nvSpPr>
          <p:spPr bwMode="auto">
            <a:xfrm>
              <a:off x="2638426" y="0"/>
              <a:ext cx="6046788" cy="1409700"/>
            </a:xfrm>
            <a:custGeom>
              <a:avLst/>
              <a:gdLst>
                <a:gd name="T0" fmla="*/ 2147483647 w 1905"/>
                <a:gd name="T1" fmla="*/ 2147483647 h 444"/>
                <a:gd name="T2" fmla="*/ 2147483647 w 1905"/>
                <a:gd name="T3" fmla="*/ 2147483647 h 444"/>
                <a:gd name="T4" fmla="*/ 2147483647 w 1905"/>
                <a:gd name="T5" fmla="*/ 2147483647 h 444"/>
                <a:gd name="T6" fmla="*/ 2147483647 w 1905"/>
                <a:gd name="T7" fmla="*/ 2147483647 h 444"/>
                <a:gd name="T8" fmla="*/ 2147483647 w 1905"/>
                <a:gd name="T9" fmla="*/ 2147483647 h 444"/>
                <a:gd name="T10" fmla="*/ 2147483647 w 1905"/>
                <a:gd name="T11" fmla="*/ 2147483647 h 444"/>
                <a:gd name="T12" fmla="*/ 2147483647 w 1905"/>
                <a:gd name="T13" fmla="*/ 2147483647 h 444"/>
                <a:gd name="T14" fmla="*/ 0 w 1905"/>
                <a:gd name="T15" fmla="*/ 2147483647 h 444"/>
                <a:gd name="T16" fmla="*/ 2147483647 w 1905"/>
                <a:gd name="T17" fmla="*/ 2147483647 h 444"/>
                <a:gd name="T18" fmla="*/ 2147483647 w 1905"/>
                <a:gd name="T19" fmla="*/ 2147483647 h 444"/>
                <a:gd name="T20" fmla="*/ 2147483647 w 1905"/>
                <a:gd name="T21" fmla="*/ 0 h 444"/>
                <a:gd name="T22" fmla="*/ 2147483647 w 1905"/>
                <a:gd name="T23" fmla="*/ 0 h 444"/>
                <a:gd name="T24" fmla="*/ 2147483647 w 1905"/>
                <a:gd name="T25" fmla="*/ 2147483647 h 4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5" h="444">
                  <a:moveTo>
                    <a:pt x="421" y="4"/>
                  </a:moveTo>
                  <a:cubicBezTo>
                    <a:pt x="420" y="43"/>
                    <a:pt x="409" y="80"/>
                    <a:pt x="391" y="111"/>
                  </a:cubicBezTo>
                  <a:cubicBezTo>
                    <a:pt x="372" y="144"/>
                    <a:pt x="344" y="172"/>
                    <a:pt x="311" y="191"/>
                  </a:cubicBezTo>
                  <a:cubicBezTo>
                    <a:pt x="279" y="210"/>
                    <a:pt x="241" y="221"/>
                    <a:pt x="201" y="221"/>
                  </a:cubicBezTo>
                  <a:cubicBezTo>
                    <a:pt x="199" y="223"/>
                    <a:pt x="199" y="223"/>
                    <a:pt x="199" y="223"/>
                  </a:cubicBezTo>
                  <a:cubicBezTo>
                    <a:pt x="199" y="263"/>
                    <a:pt x="188" y="301"/>
                    <a:pt x="169" y="334"/>
                  </a:cubicBezTo>
                  <a:cubicBezTo>
                    <a:pt x="149" y="367"/>
                    <a:pt x="121" y="395"/>
                    <a:pt x="88" y="415"/>
                  </a:cubicBezTo>
                  <a:cubicBezTo>
                    <a:pt x="61" y="430"/>
                    <a:pt x="32" y="440"/>
                    <a:pt x="0" y="444"/>
                  </a:cubicBezTo>
                  <a:cubicBezTo>
                    <a:pt x="1678" y="444"/>
                    <a:pt x="1678" y="444"/>
                    <a:pt x="1678" y="444"/>
                  </a:cubicBezTo>
                  <a:cubicBezTo>
                    <a:pt x="1678" y="444"/>
                    <a:pt x="1905" y="444"/>
                    <a:pt x="1905" y="217"/>
                  </a:cubicBezTo>
                  <a:cubicBezTo>
                    <a:pt x="1905" y="0"/>
                    <a:pt x="1905" y="0"/>
                    <a:pt x="1905" y="0"/>
                  </a:cubicBezTo>
                  <a:cubicBezTo>
                    <a:pt x="423" y="0"/>
                    <a:pt x="423" y="0"/>
                    <a:pt x="423" y="0"/>
                  </a:cubicBezTo>
                  <a:lnTo>
                    <a:pt x="421" y="4"/>
                  </a:lnTo>
                  <a:close/>
                </a:path>
              </a:pathLst>
            </a:custGeom>
            <a:solidFill>
              <a:srgbClr val="9D1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pic>
          <p:nvPicPr>
            <p:cNvPr id="9" name="Afbeelding 10" descr="tetstt1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313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75480" y="2403719"/>
            <a:ext cx="6408000" cy="37414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sz="1800"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0" y="261720"/>
            <a:ext cx="4104000" cy="8640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3D2E362-100E-4EFE-BCF9-3296933846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938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meisj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Afbeelding 7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914368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8" descr="MO019 PPsjabloon-aug2013 [«Petra Smits] [pag2]-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976" y="0"/>
              <a:ext cx="5145024" cy="223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9" descr="MO019 PPsjabloon-aug2013 [«Petra Smits] [pag2]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226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1494358"/>
            <a:ext cx="3708000" cy="8640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12" y="2769072"/>
            <a:ext cx="7308480" cy="3240000"/>
          </a:xfrm>
        </p:spPr>
        <p:txBody>
          <a:bodyPr/>
          <a:lstStyle>
            <a:lvl1pPr>
              <a:defRPr/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15CE904-1A22-4945-B95F-EEAB0F90A23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916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dames op bankj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Afbeelding 7" descr="MO019 PPsjabloon-aug2013 [«Petra Smits] [pag4]-0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824" y="0"/>
              <a:ext cx="5218176" cy="219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8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914368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9" descr="MO019 PPsjabloon-aug2013 [«Petra Smits] [pag2]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226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1494358"/>
            <a:ext cx="3708000" cy="8640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12" y="2769072"/>
            <a:ext cx="7308480" cy="3240000"/>
          </a:xfrm>
        </p:spPr>
        <p:txBody>
          <a:bodyPr/>
          <a:lstStyle>
            <a:lvl1pPr>
              <a:defRPr/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C731A59-DBD0-4769-ACED-FCB51D9C84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190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paar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1928" y="576000"/>
            <a:ext cx="4680624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1528552" y="2134328"/>
            <a:ext cx="7236000" cy="3330268"/>
          </a:xfrm>
        </p:spPr>
        <p:txBody>
          <a:bodyPr rtlCol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tabel wilt toevoegen</a:t>
            </a:r>
            <a:endParaRPr lang="en-GB" noProof="0"/>
          </a:p>
        </p:txBody>
      </p:sp>
      <p:sp>
        <p:nvSpPr>
          <p:cNvPr id="5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E95D06-CFA7-49E0-8B6B-4EA77884DBC7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7FF04E7-0498-4396-867F-3EAC28AC4E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202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logo 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/>
          </p:nvPr>
        </p:nvSpPr>
        <p:spPr>
          <a:xfrm>
            <a:off x="1962150" y="1656000"/>
            <a:ext cx="5219700" cy="3509963"/>
          </a:xfr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r>
              <a:rPr lang="nl-NL" noProof="0" smtClean="0"/>
              <a:t>Klik op het pictogram als u een grafiek wilt toevoegen</a:t>
            </a:r>
            <a:endParaRPr lang="en-GB" noProof="0"/>
          </a:p>
        </p:txBody>
      </p:sp>
      <p:sp>
        <p:nvSpPr>
          <p:cNvPr id="5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E95D06-CFA7-49E0-8B6B-4EA77884DBC7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8A8106B-E12C-4F96-A2D6-773E641FF4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922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 descr="Vervolg wit logo 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E95D06-CFA7-49E0-8B6B-4EA77884DBC7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6A18104-EA43-40B1-B3CE-9498288705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78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noei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Klimhortensi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0CE4990-52BD-4550-99C7-987C9B227F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487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 descr="Vervolg wit logo 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4B8821C-E3E7-4BFD-B95A-9A0F541AC5E1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2370470-5085-4370-8108-BB61191904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21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oompje klimmen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7C1A633-09DC-45EE-A08B-299543A76B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02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i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922DC59-04C4-4E84-B9B0-1FE379B1AC3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44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ro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gro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3316B14-79F9-403C-92E3-3BF729CBE3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paar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paar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7D3B612-B841-483D-89D8-56E8B90F0D1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33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63600" y="576263"/>
            <a:ext cx="64087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4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63600" y="2555875"/>
            <a:ext cx="64087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hidden">
          <a:xfrm>
            <a:off x="477838" y="6356350"/>
            <a:ext cx="112395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A42DF2D-5DFA-455D-A082-3855DB59C2DA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hidden">
          <a:xfrm>
            <a:off x="1781175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hidden">
          <a:xfrm>
            <a:off x="5562600" y="6356350"/>
            <a:ext cx="4445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840B395-3387-4236-9596-1AD8454E691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6" r:id="rId1"/>
    <p:sldLayoutId id="2147486837" r:id="rId2"/>
    <p:sldLayoutId id="2147486838" r:id="rId3"/>
    <p:sldLayoutId id="2147486839" r:id="rId4"/>
    <p:sldLayoutId id="2147486840" r:id="rId5"/>
    <p:sldLayoutId id="2147486841" r:id="rId6"/>
    <p:sldLayoutId id="2147486842" r:id="rId7"/>
    <p:sldLayoutId id="2147486843" r:id="rId8"/>
    <p:sldLayoutId id="2147486844" r:id="rId9"/>
    <p:sldLayoutId id="2147486845" r:id="rId10"/>
    <p:sldLayoutId id="2147486846" r:id="rId11"/>
    <p:sldLayoutId id="2147486847" r:id="rId12"/>
    <p:sldLayoutId id="2147486848" r:id="rId13"/>
    <p:sldLayoutId id="2147486849" r:id="rId14"/>
    <p:sldLayoutId id="2147486850" r:id="rId15"/>
    <p:sldLayoutId id="2147486851" r:id="rId16"/>
    <p:sldLayoutId id="2147486852" r:id="rId17"/>
    <p:sldLayoutId id="2147486853" r:id="rId18"/>
    <p:sldLayoutId id="2147486854" r:id="rId19"/>
    <p:sldLayoutId id="2147486855" r:id="rId20"/>
    <p:sldLayoutId id="2147486856" r:id="rId21"/>
    <p:sldLayoutId id="2147486857" r:id="rId22"/>
    <p:sldLayoutId id="2147486858" r:id="rId23"/>
    <p:sldLayoutId id="2147486859" r:id="rId24"/>
    <p:sldLayoutId id="2147486860" r:id="rId2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2000"/>
        </a:spcAft>
        <a:buFont typeface="Arial" charset="0"/>
        <a:defRPr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431800" indent="-431800" algn="l" rtl="0" eaLnBrk="0" fontAlgn="base" hangingPunct="0">
        <a:spcBef>
          <a:spcPct val="0"/>
        </a:spcBef>
        <a:spcAft>
          <a:spcPts val="2000"/>
        </a:spcAft>
        <a:buFont typeface="Verdana" pitchFamily="34" charset="0"/>
        <a:buChar char="•"/>
        <a:tabLst>
          <a:tab pos="431800" algn="l"/>
        </a:tabLst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algn="l" rtl="0" eaLnBrk="0" fontAlgn="base" hangingPunct="0">
        <a:spcBef>
          <a:spcPct val="0"/>
        </a:spcBef>
        <a:spcAft>
          <a:spcPts val="2000"/>
        </a:spcAft>
        <a:buFont typeface="Arial" charset="0"/>
        <a:defRPr sz="16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63600" y="576263"/>
            <a:ext cx="64087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63600" y="2555875"/>
            <a:ext cx="64087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hidden">
          <a:xfrm>
            <a:off x="477838" y="6356350"/>
            <a:ext cx="112395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A42DF2D-5DFA-455D-A082-3855DB59C2DA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hidden">
          <a:xfrm>
            <a:off x="1781175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hidden">
          <a:xfrm>
            <a:off x="5562600" y="6356350"/>
            <a:ext cx="4445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61513F4-42CB-4C0A-9453-3D43307918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1" r:id="rId1"/>
    <p:sldLayoutId id="2147486862" r:id="rId2"/>
    <p:sldLayoutId id="2147486863" r:id="rId3"/>
    <p:sldLayoutId id="2147486864" r:id="rId4"/>
    <p:sldLayoutId id="2147486865" r:id="rId5"/>
    <p:sldLayoutId id="2147486866" r:id="rId6"/>
    <p:sldLayoutId id="2147486867" r:id="rId7"/>
    <p:sldLayoutId id="2147486868" r:id="rId8"/>
    <p:sldLayoutId id="2147486869" r:id="rId9"/>
    <p:sldLayoutId id="2147486870" r:id="rId10"/>
    <p:sldLayoutId id="2147486871" r:id="rId11"/>
    <p:sldLayoutId id="2147486872" r:id="rId12"/>
    <p:sldLayoutId id="2147486873" r:id="rId13"/>
    <p:sldLayoutId id="2147486874" r:id="rId14"/>
    <p:sldLayoutId id="2147486875" r:id="rId15"/>
    <p:sldLayoutId id="2147486876" r:id="rId16"/>
    <p:sldLayoutId id="2147486877" r:id="rId17"/>
    <p:sldLayoutId id="2147486878" r:id="rId18"/>
    <p:sldLayoutId id="2147486879" r:id="rId19"/>
    <p:sldLayoutId id="2147486880" r:id="rId20"/>
    <p:sldLayoutId id="2147486881" r:id="rId21"/>
    <p:sldLayoutId id="2147486882" r:id="rId22"/>
    <p:sldLayoutId id="2147486883" r:id="rId23"/>
    <p:sldLayoutId id="2147486884" r:id="rId24"/>
    <p:sldLayoutId id="2147486885" r:id="rId2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2000"/>
        </a:spcAft>
        <a:buFont typeface="Arial" charset="0"/>
        <a:defRPr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431800" indent="-431800" algn="l" rtl="0" eaLnBrk="0" fontAlgn="base" hangingPunct="0">
        <a:spcBef>
          <a:spcPct val="0"/>
        </a:spcBef>
        <a:spcAft>
          <a:spcPts val="2000"/>
        </a:spcAft>
        <a:buFont typeface="Verdana" pitchFamily="34" charset="0"/>
        <a:buChar char="•"/>
        <a:tabLst>
          <a:tab pos="431800" algn="l"/>
        </a:tabLst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algn="l" rtl="0" eaLnBrk="0" fontAlgn="base" hangingPunct="0">
        <a:spcBef>
          <a:spcPct val="0"/>
        </a:spcBef>
        <a:spcAft>
          <a:spcPts val="2000"/>
        </a:spcAft>
        <a:buFont typeface="Arial" charset="0"/>
        <a:defRPr sz="16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el 1"/>
          <p:cNvSpPr>
            <a:spLocks noGrp="1"/>
          </p:cNvSpPr>
          <p:nvPr>
            <p:ph type="ctrTitle"/>
          </p:nvPr>
        </p:nvSpPr>
        <p:spPr>
          <a:xfrm>
            <a:off x="1116013" y="3646488"/>
            <a:ext cx="7740650" cy="763587"/>
          </a:xfrm>
        </p:spPr>
        <p:txBody>
          <a:bodyPr/>
          <a:lstStyle/>
          <a:p>
            <a:pPr eaLnBrk="1" hangingPunct="1"/>
            <a:r>
              <a:rPr lang="nl-NL" altLang="nl-NL" smtClean="0"/>
              <a:t>Mooiland in Oss</a:t>
            </a:r>
          </a:p>
        </p:txBody>
      </p:sp>
      <p:sp>
        <p:nvSpPr>
          <p:cNvPr id="132099" name="Ondertitel 2"/>
          <p:cNvSpPr>
            <a:spLocks noGrp="1"/>
          </p:cNvSpPr>
          <p:nvPr>
            <p:ph type="subTitle" idx="1"/>
          </p:nvPr>
        </p:nvSpPr>
        <p:spPr>
          <a:xfrm>
            <a:off x="1116013" y="4427538"/>
            <a:ext cx="7740650" cy="368300"/>
          </a:xfrm>
        </p:spPr>
        <p:txBody>
          <a:bodyPr/>
          <a:lstStyle/>
          <a:p>
            <a:pPr eaLnBrk="1" hangingPunct="1"/>
            <a:r>
              <a:rPr lang="nl-NL" altLang="nl-NL" smtClean="0"/>
              <a:t>introductiebijeenkomst Wijk- en Dorpsraden gemeente Oss</a:t>
            </a:r>
          </a:p>
          <a:p>
            <a:pPr eaLnBrk="1" hangingPunct="1"/>
            <a:r>
              <a:rPr lang="nl-NL" altLang="nl-NL" smtClean="0"/>
              <a:t>donderdag 5 februari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el 1"/>
          <p:cNvSpPr>
            <a:spLocks noGrp="1"/>
          </p:cNvSpPr>
          <p:nvPr>
            <p:ph type="title"/>
          </p:nvPr>
        </p:nvSpPr>
        <p:spPr>
          <a:xfrm>
            <a:off x="3924300" y="458788"/>
            <a:ext cx="4338638" cy="863600"/>
          </a:xfrm>
        </p:spPr>
        <p:txBody>
          <a:bodyPr/>
          <a:lstStyle/>
          <a:p>
            <a:pPr eaLnBrk="1" hangingPunct="1"/>
            <a:r>
              <a:rPr lang="nl-NL" altLang="nl-NL" smtClean="0"/>
              <a:t>Organigram Mooiland</a:t>
            </a:r>
          </a:p>
        </p:txBody>
      </p:sp>
      <p:pic>
        <p:nvPicPr>
          <p:cNvPr id="133123" name="Tijdelijke aanduiding voor inhoud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4" t="18182" r="18842" b="40495"/>
          <a:stretch>
            <a:fillRect/>
          </a:stretch>
        </p:blipFill>
        <p:spPr>
          <a:xfrm>
            <a:off x="1042988" y="1844675"/>
            <a:ext cx="7126287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el 2"/>
          <p:cNvSpPr>
            <a:spLocks noGrp="1"/>
          </p:cNvSpPr>
          <p:nvPr>
            <p:ph type="title"/>
          </p:nvPr>
        </p:nvSpPr>
        <p:spPr>
          <a:xfrm>
            <a:off x="4067175" y="261938"/>
            <a:ext cx="4608513" cy="863600"/>
          </a:xfrm>
        </p:spPr>
        <p:txBody>
          <a:bodyPr/>
          <a:lstStyle/>
          <a:p>
            <a:pPr eaLnBrk="1" hangingPunct="1"/>
            <a:r>
              <a:rPr lang="nl-NL" altLang="nl-NL" sz="2800" smtClean="0"/>
              <a:t>Organigram Wonen</a:t>
            </a:r>
          </a:p>
        </p:txBody>
      </p:sp>
      <p:pic>
        <p:nvPicPr>
          <p:cNvPr id="134147" name="Tijdelijke aanduiding voor inhoud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33058" r="19336" b="24586"/>
          <a:stretch>
            <a:fillRect/>
          </a:stretch>
        </p:blipFill>
        <p:spPr>
          <a:xfrm>
            <a:off x="1274763" y="2205038"/>
            <a:ext cx="6408737" cy="3960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Betrokken in de kernen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750" y="2555875"/>
            <a:ext cx="8064500" cy="324008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nl-NL" dirty="0" smtClean="0"/>
              <a:t>Mooiland kent een structuur van lokale bewonersraden (ook in minder formele vormen) en een overkoepelende huurdersorganisatie (de Koepel)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Denken na over een nieuw participatiebeleid met inschakeling van actieve bewoners (kan ook ongeorganiseerd) bijvoorbeeld via workshops/klantenpanels over: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nl-NL" dirty="0"/>
              <a:t>k</a:t>
            </a:r>
            <a:r>
              <a:rPr lang="nl-NL" dirty="0" smtClean="0"/>
              <a:t>waliteit van de dienstverlening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nl-NL" dirty="0"/>
              <a:t>c</a:t>
            </a:r>
            <a:r>
              <a:rPr lang="nl-NL" dirty="0" smtClean="0"/>
              <a:t>ommunicatie huurders </a:t>
            </a:r>
            <a:endParaRPr lang="nl-NL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nl-NL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Actieve bewoners kunnen ook gekoppeld zijn aan de bestaande structuur van dorps- en wijkraden en in die zin een rol vervullen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74763" y="2403475"/>
            <a:ext cx="6408737" cy="374173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nl-NL" dirty="0" smtClean="0">
                <a:solidFill>
                  <a:schemeClr val="tx2"/>
                </a:solidFill>
              </a:rPr>
              <a:t>Samenwerking en afstemming op verschillende terreinen van wonen, bouwen en beheren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>
                <a:solidFill>
                  <a:schemeClr val="tx2"/>
                </a:solidFill>
              </a:rPr>
              <a:t>Gezamenlijke voorbereiding prestatieafspraken (samen met Brabant Wonen en gemeente Oss):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chemeClr val="tx2"/>
                </a:solidFill>
              </a:rPr>
              <a:t>Portfoliostrategie (vraag- en aanbod)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chemeClr val="tx2"/>
                </a:solidFill>
              </a:rPr>
              <a:t>Betaalbaarheid en woonlasten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chemeClr val="tx2"/>
                </a:solidFill>
              </a:rPr>
              <a:t>Leefbaarheid en burgerkracht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chemeClr val="tx2"/>
                </a:solidFill>
              </a:rPr>
              <a:t>Wonen, welzijn en zorg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chemeClr val="tx2"/>
                </a:solidFill>
              </a:rPr>
              <a:t>Huisvesting van (bijzondere) doelgroepen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chemeClr val="tx2"/>
                </a:solidFill>
              </a:rPr>
              <a:t>Sociaal beleid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chemeClr val="tx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>
                <a:solidFill>
                  <a:schemeClr val="tx2"/>
                </a:solidFill>
              </a:rPr>
              <a:t>Concept Manifest wordt getoetst bij huurders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136195" name="Titel 2"/>
          <p:cNvSpPr>
            <a:spLocks noGrp="1"/>
          </p:cNvSpPr>
          <p:nvPr>
            <p:ph type="title"/>
          </p:nvPr>
        </p:nvSpPr>
        <p:spPr>
          <a:xfrm>
            <a:off x="3995738" y="260350"/>
            <a:ext cx="4968875" cy="863600"/>
          </a:xfrm>
        </p:spPr>
        <p:txBody>
          <a:bodyPr/>
          <a:lstStyle/>
          <a:p>
            <a:pPr eaLnBrk="1" hangingPunct="1"/>
            <a:r>
              <a:rPr lang="nl-NL" altLang="nl-NL" sz="2400" smtClean="0"/>
              <a:t>Mooiland en gemeente 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blank">
  <a:themeElements>
    <a:clrScheme name="Kleurenschema Mooil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EA8B0"/>
      </a:accent1>
      <a:accent2>
        <a:srgbClr val="882A53"/>
      </a:accent2>
      <a:accent3>
        <a:srgbClr val="46A1B9"/>
      </a:accent3>
      <a:accent4>
        <a:srgbClr val="7CBBCF"/>
      </a:accent4>
      <a:accent5>
        <a:srgbClr val="B5D4E0"/>
      </a:accent5>
      <a:accent6>
        <a:srgbClr val="580958"/>
      </a:accent6>
      <a:hlink>
        <a:srgbClr val="3F3F3F"/>
      </a:hlink>
      <a:folHlink>
        <a:srgbClr val="7F7F7F"/>
      </a:folHlink>
    </a:clrScheme>
    <a:fontScheme name="Lettertype Mooila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6_blank">
  <a:themeElements>
    <a:clrScheme name="Kleurenschema Mooil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EA8B0"/>
      </a:accent1>
      <a:accent2>
        <a:srgbClr val="882A53"/>
      </a:accent2>
      <a:accent3>
        <a:srgbClr val="46A1B9"/>
      </a:accent3>
      <a:accent4>
        <a:srgbClr val="7CBBCF"/>
      </a:accent4>
      <a:accent5>
        <a:srgbClr val="B5D4E0"/>
      </a:accent5>
      <a:accent6>
        <a:srgbClr val="580958"/>
      </a:accent6>
      <a:hlink>
        <a:srgbClr val="3F3F3F"/>
      </a:hlink>
      <a:folHlink>
        <a:srgbClr val="7F7F7F"/>
      </a:folHlink>
    </a:clrScheme>
    <a:fontScheme name="Lettertype Mooila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1249</TotalTime>
  <Words>155</Words>
  <Application>Microsoft Office PowerPoint</Application>
  <PresentationFormat>Diavoorstelling (4:3)</PresentationFormat>
  <Paragraphs>28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7" baseType="lpstr">
      <vt:lpstr>Times New Roman</vt:lpstr>
      <vt:lpstr>Arial</vt:lpstr>
      <vt:lpstr>Verdana</vt:lpstr>
      <vt:lpstr>Calibri</vt:lpstr>
      <vt:lpstr>Constantia</vt:lpstr>
      <vt:lpstr>Wingdings 2</vt:lpstr>
      <vt:lpstr>Rockwell</vt:lpstr>
      <vt:lpstr>ＭＳ Ｐゴシック</vt:lpstr>
      <vt:lpstr>Wingdings</vt:lpstr>
      <vt:lpstr>Baskerville Old Face</vt:lpstr>
      <vt:lpstr>5_blank</vt:lpstr>
      <vt:lpstr>6_blank</vt:lpstr>
      <vt:lpstr>Mooiland in Oss</vt:lpstr>
      <vt:lpstr>Organigram Mooiland</vt:lpstr>
      <vt:lpstr>Organigram Wonen</vt:lpstr>
      <vt:lpstr>Betrokken in de kernen</vt:lpstr>
      <vt:lpstr>Mooiland en gemeente Oss</vt:lpstr>
    </vt:vector>
  </TitlesOfParts>
  <Company>Gemeente 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Afdeling IBOR</dc:title>
  <dc:creator>rharmsen</dc:creator>
  <cp:lastModifiedBy>gebruiker</cp:lastModifiedBy>
  <cp:revision>75</cp:revision>
  <cp:lastPrinted>2015-02-10T13:38:21Z</cp:lastPrinted>
  <dcterms:created xsi:type="dcterms:W3CDTF">2015-01-22T14:06:58Z</dcterms:created>
  <dcterms:modified xsi:type="dcterms:W3CDTF">2015-02-12T18:23:21Z</dcterms:modified>
</cp:coreProperties>
</file>