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49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B5E4F-0874-3748-B0E2-9F4B4DF576B7}" type="datetimeFigureOut">
              <a:rPr lang="nl-NL" smtClean="0"/>
              <a:t>12-2-2015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28FE3-BE89-634D-AB7A-10BCF50593F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801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28FE3-BE89-634D-AB7A-10BCF50593FD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1895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afbeeldingen, 2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, 3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80287" y="247236"/>
            <a:ext cx="6196951" cy="876566"/>
          </a:xfrm>
        </p:spPr>
        <p:txBody>
          <a:bodyPr/>
          <a:lstStyle/>
          <a:p>
            <a:r>
              <a:rPr lang="nl-NL" dirty="0" smtClean="0"/>
              <a:t>Lid </a:t>
            </a:r>
            <a:br>
              <a:rPr lang="nl-NL" dirty="0" smtClean="0"/>
            </a:br>
            <a:r>
              <a:rPr lang="nl-NL" dirty="0" smtClean="0"/>
              <a:t>Piet Derks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0287" y="1942059"/>
            <a:ext cx="6196951" cy="472208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NL" sz="3200" dirty="0" smtClean="0"/>
              <a:t>Portefeuille:</a:t>
            </a:r>
          </a:p>
          <a:p>
            <a:r>
              <a:rPr lang="nl-NL" sz="3200" dirty="0" smtClean="0"/>
              <a:t>Openbare ruimten</a:t>
            </a:r>
          </a:p>
          <a:p>
            <a:r>
              <a:rPr lang="nl-NL" sz="3200" dirty="0" smtClean="0"/>
              <a:t>Natuur en bos</a:t>
            </a:r>
          </a:p>
          <a:p>
            <a:r>
              <a:rPr lang="en-US" sz="3200" dirty="0" err="1" smtClean="0"/>
              <a:t>Toerisme</a:t>
            </a:r>
            <a:r>
              <a:rPr lang="en-US" sz="3200" dirty="0" smtClean="0"/>
              <a:t> en </a:t>
            </a:r>
            <a:r>
              <a:rPr lang="en-US" sz="3200" dirty="0" err="1" smtClean="0"/>
              <a:t>recreatie</a:t>
            </a:r>
            <a:endParaRPr lang="nl-NL" sz="3200" dirty="0" smtClean="0"/>
          </a:p>
          <a:p>
            <a:r>
              <a:rPr lang="nl-NL" sz="3200" dirty="0" smtClean="0"/>
              <a:t>Verkeer</a:t>
            </a:r>
          </a:p>
          <a:p>
            <a:r>
              <a:rPr lang="nl-NL" sz="3200" dirty="0" smtClean="0"/>
              <a:t>Openbare veiligheid</a:t>
            </a:r>
          </a:p>
          <a:p>
            <a:r>
              <a:rPr lang="nl-NL" sz="3200" dirty="0" smtClean="0"/>
              <a:t>Milieu</a:t>
            </a:r>
          </a:p>
          <a:p>
            <a:r>
              <a:rPr lang="nl-NL" sz="3200" dirty="0" smtClean="0"/>
              <a:t>Voorzieningenkaart</a:t>
            </a:r>
          </a:p>
          <a:p>
            <a:pPr marL="0" indent="0">
              <a:buNone/>
            </a:pPr>
            <a:r>
              <a:rPr lang="nl-NL" sz="3200" dirty="0" smtClean="0"/>
              <a:t>Speerpunten:</a:t>
            </a:r>
          </a:p>
          <a:p>
            <a:r>
              <a:rPr lang="nl-NL" sz="3200" dirty="0" smtClean="0"/>
              <a:t>Werkplan bosomvorming</a:t>
            </a:r>
          </a:p>
          <a:p>
            <a:r>
              <a:rPr lang="en-US" sz="3200" dirty="0" smtClean="0"/>
              <a:t>IUP</a:t>
            </a:r>
          </a:p>
          <a:p>
            <a:r>
              <a:rPr lang="en-US" sz="3200" dirty="0" err="1" smtClean="0"/>
              <a:t>Bomenbeleid</a:t>
            </a:r>
            <a:endParaRPr lang="nl-NL" sz="3200" dirty="0" smtClean="0"/>
          </a:p>
          <a:p>
            <a:r>
              <a:rPr lang="nl-NL" sz="3200" dirty="0" smtClean="0"/>
              <a:t>Herinrichting St. Sebastianusstraat/Alard van Herpenplein</a:t>
            </a:r>
          </a:p>
          <a:p>
            <a:r>
              <a:rPr lang="nl-NL" sz="3200" dirty="0" smtClean="0"/>
              <a:t>Voorzieningenkaart Gemeenschapshuis</a:t>
            </a:r>
          </a:p>
          <a:p>
            <a:r>
              <a:rPr lang="nl-NL" sz="3200" dirty="0" smtClean="0"/>
              <a:t>Recreatieve poort De Maashorst</a:t>
            </a:r>
          </a:p>
        </p:txBody>
      </p:sp>
      <p:pic>
        <p:nvPicPr>
          <p:cNvPr id="4" name="Afbeelding 3" descr="IMG_1095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428" y="247236"/>
            <a:ext cx="1262810" cy="1694823"/>
          </a:xfrm>
          <a:prstGeom prst="rect">
            <a:avLst/>
          </a:prstGeom>
        </p:spPr>
      </p:pic>
      <p:pic>
        <p:nvPicPr>
          <p:cNvPr id="5" name="Afbeelding 4" descr="logo-Dorpsraad-Herpen-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332" y="5607771"/>
            <a:ext cx="1692906" cy="105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43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e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Inspiratie.thmx</Template>
  <TotalTime>162</TotalTime>
  <Words>35</Words>
  <Application>Microsoft Office PowerPoint</Application>
  <PresentationFormat>Diavoorstelling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Inspiratie</vt:lpstr>
      <vt:lpstr>Lid  Piet Derks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Dorpsraad Herpen 2015-2018</dc:title>
  <dc:creator>Rianne Hermanns</dc:creator>
  <cp:lastModifiedBy>gebruiker</cp:lastModifiedBy>
  <cp:revision>23</cp:revision>
  <dcterms:created xsi:type="dcterms:W3CDTF">2015-01-28T19:32:16Z</dcterms:created>
  <dcterms:modified xsi:type="dcterms:W3CDTF">2015-02-12T18:17:53Z</dcterms:modified>
</cp:coreProperties>
</file>