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8" r:id="rId1"/>
    <p:sldMasterId id="2147484110" r:id="rId2"/>
  </p:sldMasterIdLst>
  <p:notesMasterIdLst>
    <p:notesMasterId r:id="rId9"/>
  </p:notesMasterIdLst>
  <p:handoutMasterIdLst>
    <p:handoutMasterId r:id="rId10"/>
  </p:handoutMasterIdLst>
  <p:sldIdLst>
    <p:sldId id="319" r:id="rId3"/>
    <p:sldId id="321" r:id="rId4"/>
    <p:sldId id="323" r:id="rId5"/>
    <p:sldId id="324" r:id="rId6"/>
    <p:sldId id="327" r:id="rId7"/>
    <p:sldId id="328" r:id="rId8"/>
  </p:sldIdLst>
  <p:sldSz cx="9144000" cy="6858000" type="screen4x3"/>
  <p:notesSz cx="6669088" cy="9872663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5613" indent="1588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2813" indent="1588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0013" indent="1588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7213" indent="1588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BE15"/>
    <a:srgbClr val="00096E"/>
    <a:srgbClr val="00096D"/>
    <a:srgbClr val="00096B"/>
    <a:srgbClr val="00096C"/>
    <a:srgbClr val="0009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68" autoAdjust="0"/>
    <p:restoredTop sz="90888" autoAdjust="0"/>
  </p:normalViewPr>
  <p:slideViewPr>
    <p:cSldViewPr>
      <p:cViewPr>
        <p:scale>
          <a:sx n="90" d="100"/>
          <a:sy n="90" d="100"/>
        </p:scale>
        <p:origin x="-106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7F25E60-CCC5-4E9D-AB04-ACEE95AAB433}" type="datetimeFigureOut">
              <a:rPr lang="nl-NL"/>
              <a:pPr>
                <a:defRPr/>
              </a:pPr>
              <a:t>12-2-2015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377363"/>
            <a:ext cx="28892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778250" y="9377363"/>
            <a:ext cx="28892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5893CB7-F392-4AB3-A315-52CEAC75AEF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6181172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8925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45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66775" y="739775"/>
            <a:ext cx="4935538" cy="3703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689475"/>
            <a:ext cx="4891088" cy="444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 smtClean="0"/>
              <a:t>Klik om de opmaakprofielen van de modeltekst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950"/>
            <a:ext cx="288925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378950"/>
            <a:ext cx="288925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497CA342-8A50-454C-9065-2CD64304858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8866904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56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28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00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72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4627" algn="l" defTabSz="91385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1555" algn="l" defTabSz="91385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8480" algn="l" defTabSz="91385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5406" algn="l" defTabSz="91385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7" descr="POL_logo_pos_bg_rgb-0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5453063"/>
            <a:ext cx="3671888" cy="1404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Afbeelding 8" descr="POL_motto_01_pos_bg_rgb-0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6688" y="5451475"/>
            <a:ext cx="3671888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7556500" y="7556500"/>
            <a:ext cx="36513" cy="36513"/>
          </a:xfrm>
        </p:spPr>
        <p:txBody>
          <a:bodyPr wrap="none"/>
          <a:lstStyle>
            <a:lvl1pPr marL="0" indent="0" algn="r">
              <a:buFont typeface="Wingdings" pitchFamily="2" charset="2"/>
              <a:buNone/>
              <a:defRPr sz="400">
                <a:solidFill>
                  <a:schemeClr val="accent1"/>
                </a:solidFill>
                <a:latin typeface="Rockwell" pitchFamily="18" charset="0"/>
              </a:defRPr>
            </a:lvl1pPr>
          </a:lstStyle>
          <a:p>
            <a:pPr lvl="0"/>
            <a:r>
              <a:rPr lang="en-US" altLang="nl-NL" noProof="0" smtClean="0"/>
              <a:t>Klik om het opmaakprofiel van de modelondertitel te bewerken</a:t>
            </a:r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ctrTitle"/>
          </p:nvPr>
        </p:nvSpPr>
        <p:spPr>
          <a:xfrm>
            <a:off x="187325" y="152400"/>
            <a:ext cx="8767763" cy="2457450"/>
          </a:xfrm>
        </p:spPr>
        <p:txBody>
          <a:bodyPr lIns="504000" tIns="216000" rIns="504000" bIns="216000" anchor="t">
            <a:spAutoFit/>
          </a:bodyPr>
          <a:lstStyle>
            <a:lvl1pPr>
              <a:defRPr sz="6000"/>
            </a:lvl1pPr>
          </a:lstStyle>
          <a:p>
            <a:pPr lvl="0"/>
            <a:r>
              <a:rPr lang="en-US" altLang="nl-NL" noProof="0" smtClean="0"/>
              <a:t>Klik om het opmaakprofiel te bewerken</a:t>
            </a:r>
          </a:p>
        </p:txBody>
      </p:sp>
    </p:spTree>
    <p:extLst>
      <p:ext uri="{BB962C8B-B14F-4D97-AF65-F5344CB8AC3E}">
        <p14:creationId xmlns:p14="http://schemas.microsoft.com/office/powerpoint/2010/main" val="1260716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60B071E0-C1AA-4824-A0D4-546972BF4166}" type="datetimeFigureOut">
              <a:rPr lang="nl-NL" altLang="nl-NL"/>
              <a:pPr>
                <a:defRPr/>
              </a:pPr>
              <a:t>12-2-2015</a:t>
            </a:fld>
            <a:endParaRPr lang="en-US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24D247BE-3111-4A4F-9025-7BB8ACA15725}" type="slidenum">
              <a:rPr lang="en-US" altLang="nl-NL"/>
              <a:pPr>
                <a:defRPr/>
              </a:pPr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1080239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762750" y="150813"/>
            <a:ext cx="2190750" cy="61468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90500" y="150813"/>
            <a:ext cx="6419850" cy="61468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24FCC224-0209-459F-A6AB-CD3C47657A72}" type="datetimeFigureOut">
              <a:rPr lang="nl-NL" altLang="nl-NL"/>
              <a:pPr>
                <a:defRPr/>
              </a:pPr>
              <a:t>12-2-2015</a:t>
            </a:fld>
            <a:endParaRPr lang="en-US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570B7CEC-A07D-4649-B694-BB9F5971CF07}" type="slidenum">
              <a:rPr lang="en-US" altLang="nl-NL"/>
              <a:pPr>
                <a:defRPr/>
              </a:pPr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22501108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7" descr="POL_logo_pos_bg_rgb-0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5453063"/>
            <a:ext cx="3671888" cy="1404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Afbeelding 8" descr="POL_motto_01_pos_bg_rgb-0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6688" y="5451475"/>
            <a:ext cx="3671888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7556500" y="7556500"/>
            <a:ext cx="36513" cy="36513"/>
          </a:xfrm>
        </p:spPr>
        <p:txBody>
          <a:bodyPr wrap="none"/>
          <a:lstStyle>
            <a:lvl1pPr marL="0" indent="0" algn="r">
              <a:buFont typeface="Wingdings" pitchFamily="2" charset="2"/>
              <a:buNone/>
              <a:defRPr sz="400">
                <a:solidFill>
                  <a:schemeClr val="accent1"/>
                </a:solidFill>
                <a:latin typeface="Rockwell" pitchFamily="18" charset="0"/>
              </a:defRPr>
            </a:lvl1pPr>
          </a:lstStyle>
          <a:p>
            <a:pPr lvl="0"/>
            <a:r>
              <a:rPr lang="en-US" altLang="nl-NL" noProof="0" smtClean="0"/>
              <a:t>Klik om het opmaakprofiel van de modelondertitel te bewerken</a:t>
            </a:r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ctrTitle"/>
          </p:nvPr>
        </p:nvSpPr>
        <p:spPr>
          <a:xfrm>
            <a:off x="187325" y="152400"/>
            <a:ext cx="8767763" cy="2457450"/>
          </a:xfrm>
        </p:spPr>
        <p:txBody>
          <a:bodyPr lIns="504000" tIns="216000" rIns="504000" bIns="216000" anchor="t">
            <a:spAutoFit/>
          </a:bodyPr>
          <a:lstStyle>
            <a:lvl1pPr>
              <a:defRPr sz="6000"/>
            </a:lvl1pPr>
          </a:lstStyle>
          <a:p>
            <a:pPr lvl="0"/>
            <a:r>
              <a:rPr lang="en-US" altLang="nl-NL" noProof="0" smtClean="0"/>
              <a:t>Klik om het opmaakprofiel te bewerken</a:t>
            </a:r>
          </a:p>
        </p:txBody>
      </p:sp>
    </p:spTree>
    <p:extLst>
      <p:ext uri="{BB962C8B-B14F-4D97-AF65-F5344CB8AC3E}">
        <p14:creationId xmlns:p14="http://schemas.microsoft.com/office/powerpoint/2010/main" val="29959516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C629C836-BCD3-450D-AD18-8B6ABFEF2335}" type="datetimeFigureOut">
              <a:rPr lang="nl-NL" altLang="nl-NL"/>
              <a:pPr>
                <a:defRPr/>
              </a:pPr>
              <a:t>12-2-2015</a:t>
            </a:fld>
            <a:endParaRPr lang="en-US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5DF9929C-4B19-4EA2-AE44-55DD5C444CB4}" type="slidenum">
              <a:rPr lang="en-US" altLang="nl-NL"/>
              <a:pPr>
                <a:defRPr/>
              </a:pPr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10335876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E86FA15C-73B5-4B29-85F8-7B03A4A7BF16}" type="datetimeFigureOut">
              <a:rPr lang="nl-NL" altLang="nl-NL"/>
              <a:pPr>
                <a:defRPr/>
              </a:pPr>
              <a:t>12-2-2015</a:t>
            </a:fld>
            <a:endParaRPr lang="en-US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B0F3A818-22AA-4B69-8278-CF2E08C23BA1}" type="slidenum">
              <a:rPr lang="en-US" altLang="nl-NL"/>
              <a:pPr>
                <a:defRPr/>
              </a:pPr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23769329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762000" y="1798638"/>
            <a:ext cx="3733800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798638"/>
            <a:ext cx="3733800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3404F787-6072-4C0D-A9E2-EE59A22EA79E}" type="datetimeFigureOut">
              <a:rPr lang="nl-NL" altLang="nl-NL"/>
              <a:pPr>
                <a:defRPr/>
              </a:pPr>
              <a:t>12-2-2015</a:t>
            </a:fld>
            <a:endParaRPr lang="en-US" alt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59015250-DA57-4D83-8C4D-C1199BAE8602}" type="slidenum">
              <a:rPr lang="en-US" altLang="nl-NL"/>
              <a:pPr>
                <a:defRPr/>
              </a:pPr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41717774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06C5E70A-1512-4409-822A-4B9E30282FA5}" type="datetimeFigureOut">
              <a:rPr lang="nl-NL" altLang="nl-NL"/>
              <a:pPr>
                <a:defRPr/>
              </a:pPr>
              <a:t>12-2-2015</a:t>
            </a:fld>
            <a:endParaRPr lang="en-US" alt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CFD01A70-EAAB-47E2-AF04-E04E56114CF2}" type="slidenum">
              <a:rPr lang="en-US" altLang="nl-NL"/>
              <a:pPr>
                <a:defRPr/>
              </a:pPr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6528551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21A94E81-5EB0-457A-A9B8-97BD55594748}" type="datetimeFigureOut">
              <a:rPr lang="nl-NL" altLang="nl-NL"/>
              <a:pPr>
                <a:defRPr/>
              </a:pPr>
              <a:t>12-2-2015</a:t>
            </a:fld>
            <a:endParaRPr lang="en-US" alt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B0328602-B9C7-4349-89C8-1055263C5E42}" type="slidenum">
              <a:rPr lang="en-US" altLang="nl-NL"/>
              <a:pPr>
                <a:defRPr/>
              </a:pPr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937557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B87C1EC6-0A5B-42F4-93BB-706E0B33D2B0}" type="datetimeFigureOut">
              <a:rPr lang="nl-NL" altLang="nl-NL"/>
              <a:pPr>
                <a:defRPr/>
              </a:pPr>
              <a:t>12-2-2015</a:t>
            </a:fld>
            <a:endParaRPr lang="en-US" alt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87296E8C-5D6C-425D-AA9B-24DF622A24B3}" type="slidenum">
              <a:rPr lang="en-US" altLang="nl-NL"/>
              <a:pPr>
                <a:defRPr/>
              </a:pPr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2049377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BE603145-1A1F-45F1-AE79-3BB8E1879C13}" type="datetimeFigureOut">
              <a:rPr lang="nl-NL" altLang="nl-NL"/>
              <a:pPr>
                <a:defRPr/>
              </a:pPr>
              <a:t>12-2-2015</a:t>
            </a:fld>
            <a:endParaRPr lang="en-US" alt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35F83B4E-BA9B-4960-80A6-DBF8B7DF59F5}" type="slidenum">
              <a:rPr lang="en-US" altLang="nl-NL"/>
              <a:pPr>
                <a:defRPr/>
              </a:pPr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2363157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BB7EA1EA-D5B2-4EE0-841B-E191AF4398A6}" type="datetimeFigureOut">
              <a:rPr lang="nl-NL" altLang="nl-NL"/>
              <a:pPr>
                <a:defRPr/>
              </a:pPr>
              <a:t>12-2-2015</a:t>
            </a:fld>
            <a:endParaRPr lang="en-US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D0E05211-28A7-4071-9FD9-BE28BD499A78}" type="slidenum">
              <a:rPr lang="en-US" altLang="nl-NL"/>
              <a:pPr>
                <a:defRPr/>
              </a:pPr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241696454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2D2B79A3-777A-4FA8-B26B-F129CB031F02}" type="datetimeFigureOut">
              <a:rPr lang="nl-NL" altLang="nl-NL"/>
              <a:pPr>
                <a:defRPr/>
              </a:pPr>
              <a:t>12-2-2015</a:t>
            </a:fld>
            <a:endParaRPr lang="en-US" alt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9794153B-4A2F-4541-A077-D1C18AF6FF7D}" type="slidenum">
              <a:rPr lang="en-US" altLang="nl-NL"/>
              <a:pPr>
                <a:defRPr/>
              </a:pPr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7525926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27B5EA99-98C3-4693-8816-F52BD1621450}" type="datetimeFigureOut">
              <a:rPr lang="nl-NL" altLang="nl-NL"/>
              <a:pPr>
                <a:defRPr/>
              </a:pPr>
              <a:t>12-2-2015</a:t>
            </a:fld>
            <a:endParaRPr lang="en-US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F4466362-645E-40F8-BA7D-DA06D17B9680}" type="slidenum">
              <a:rPr lang="en-US" altLang="nl-NL"/>
              <a:pPr>
                <a:defRPr/>
              </a:pPr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21511153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762750" y="150813"/>
            <a:ext cx="2190750" cy="61468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90500" y="150813"/>
            <a:ext cx="6419850" cy="61468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74C3314E-4BEC-49AD-9D0C-DFD0A0824463}" type="datetimeFigureOut">
              <a:rPr lang="nl-NL" altLang="nl-NL"/>
              <a:pPr>
                <a:defRPr/>
              </a:pPr>
              <a:t>12-2-2015</a:t>
            </a:fld>
            <a:endParaRPr lang="en-US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78D4ABA9-EE7A-4B70-B9C9-C403A0B499CD}" type="slidenum">
              <a:rPr lang="en-US" altLang="nl-NL"/>
              <a:pPr>
                <a:defRPr/>
              </a:pPr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2365026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1DAD7EDF-B53A-4091-88BD-401C88894BC8}" type="datetimeFigureOut">
              <a:rPr lang="nl-NL" altLang="nl-NL"/>
              <a:pPr>
                <a:defRPr/>
              </a:pPr>
              <a:t>12-2-2015</a:t>
            </a:fld>
            <a:endParaRPr lang="en-US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8EEC3364-C55E-4789-8CE9-519B456ECBBF}" type="slidenum">
              <a:rPr lang="en-US" altLang="nl-NL"/>
              <a:pPr>
                <a:defRPr/>
              </a:pPr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660748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762000" y="1798638"/>
            <a:ext cx="3733800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798638"/>
            <a:ext cx="3733800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55154C24-1BA0-474B-BE49-C020A52F50F7}" type="datetimeFigureOut">
              <a:rPr lang="nl-NL" altLang="nl-NL"/>
              <a:pPr>
                <a:defRPr/>
              </a:pPr>
              <a:t>12-2-2015</a:t>
            </a:fld>
            <a:endParaRPr lang="en-US" alt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81744B5E-1E45-4876-A9EF-122DECE355DA}" type="slidenum">
              <a:rPr lang="en-US" altLang="nl-NL"/>
              <a:pPr>
                <a:defRPr/>
              </a:pPr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653968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AAD0D79C-8362-414B-B8D6-B3273FDB1254}" type="datetimeFigureOut">
              <a:rPr lang="nl-NL" altLang="nl-NL"/>
              <a:pPr>
                <a:defRPr/>
              </a:pPr>
              <a:t>12-2-2015</a:t>
            </a:fld>
            <a:endParaRPr lang="en-US" alt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42FFF5FF-B0C0-4ECB-B443-29E991FB9B94}" type="slidenum">
              <a:rPr lang="en-US" altLang="nl-NL"/>
              <a:pPr>
                <a:defRPr/>
              </a:pPr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866994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40AB4CF5-92D6-4E98-94FB-B22E0051F2D0}" type="datetimeFigureOut">
              <a:rPr lang="nl-NL" altLang="nl-NL"/>
              <a:pPr>
                <a:defRPr/>
              </a:pPr>
              <a:t>12-2-2015</a:t>
            </a:fld>
            <a:endParaRPr lang="en-US" alt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5C18BAEA-21B7-4A21-817E-06A246F997A2}" type="slidenum">
              <a:rPr lang="en-US" altLang="nl-NL"/>
              <a:pPr>
                <a:defRPr/>
              </a:pPr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1466595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3F5018E2-8894-4394-9ECC-98CA8CC9E923}" type="datetimeFigureOut">
              <a:rPr lang="nl-NL" altLang="nl-NL"/>
              <a:pPr>
                <a:defRPr/>
              </a:pPr>
              <a:t>12-2-2015</a:t>
            </a:fld>
            <a:endParaRPr lang="en-US" alt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43431CFB-C5B9-4F0E-85D6-7FF16742E5C5}" type="slidenum">
              <a:rPr lang="en-US" altLang="nl-NL"/>
              <a:pPr>
                <a:defRPr/>
              </a:pPr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1711385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A7064663-AFAC-4DED-8F32-08A85648BF13}" type="datetimeFigureOut">
              <a:rPr lang="nl-NL" altLang="nl-NL"/>
              <a:pPr>
                <a:defRPr/>
              </a:pPr>
              <a:t>12-2-2015</a:t>
            </a:fld>
            <a:endParaRPr lang="en-US" alt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867626F9-7840-4919-9035-0B427C03685B}" type="slidenum">
              <a:rPr lang="en-US" altLang="nl-NL"/>
              <a:pPr>
                <a:defRPr/>
              </a:pPr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2975104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D15FD649-1342-4D00-9AC6-38B07EA0B633}" type="datetimeFigureOut">
              <a:rPr lang="nl-NL" altLang="nl-NL"/>
              <a:pPr>
                <a:defRPr/>
              </a:pPr>
              <a:t>12-2-2015</a:t>
            </a:fld>
            <a:endParaRPr lang="en-US" alt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2A6287DD-603A-4D8B-9680-1247F5BDCC26}" type="slidenum">
              <a:rPr lang="en-US" altLang="nl-NL"/>
              <a:pPr>
                <a:defRPr/>
              </a:pPr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2227142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98638"/>
            <a:ext cx="7620000" cy="449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de opmaakprofielen van de modeltekst te bewerken</a:t>
            </a:r>
          </a:p>
          <a:p>
            <a:pPr lvl="1"/>
            <a:r>
              <a:rPr lang="nl-NL" altLang="nl-NL" smtClean="0"/>
              <a:t>Tweede niveau</a:t>
            </a:r>
          </a:p>
          <a:p>
            <a:pPr lvl="2"/>
            <a:r>
              <a:rPr lang="nl-NL" altLang="nl-NL" smtClean="0"/>
              <a:t>Derde niveau</a:t>
            </a:r>
          </a:p>
          <a:p>
            <a:pPr lvl="3"/>
            <a:r>
              <a:rPr lang="nl-NL" altLang="nl-NL" smtClean="0"/>
              <a:t>Vierde niveau</a:t>
            </a:r>
          </a:p>
          <a:p>
            <a:pPr lvl="4"/>
            <a:r>
              <a:rPr lang="nl-NL" altLang="nl-NL" smtClean="0"/>
              <a:t>Vijfde niveau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477000"/>
            <a:ext cx="1295400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 b="1">
                <a:solidFill>
                  <a:srgbClr val="004380"/>
                </a:solidFill>
                <a:latin typeface="Arial" charset="0"/>
              </a:defRPr>
            </a:lvl1pPr>
          </a:lstStyle>
          <a:p>
            <a:pPr>
              <a:defRPr/>
            </a:pPr>
            <a:fld id="{796A1164-D960-4931-9602-4E36803CE77F}" type="datetimeFigureOut">
              <a:rPr lang="nl-NL" altLang="nl-NL"/>
              <a:pPr>
                <a:defRPr/>
              </a:pPr>
              <a:t>12-2-2015</a:t>
            </a:fld>
            <a:endParaRPr lang="en-US" altLang="nl-NL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477000"/>
            <a:ext cx="4678363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 b="1">
                <a:solidFill>
                  <a:srgbClr val="00438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altLang="nl-NL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81888" y="6477000"/>
            <a:ext cx="900112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000" b="1">
                <a:solidFill>
                  <a:srgbClr val="004380"/>
                </a:solidFill>
                <a:latin typeface="Arial" charset="0"/>
              </a:defRPr>
            </a:lvl1pPr>
          </a:lstStyle>
          <a:p>
            <a:pPr>
              <a:defRPr/>
            </a:pPr>
            <a:fld id="{91FD6293-53AA-431F-B21D-29570F3AC143}" type="slidenum">
              <a:rPr lang="en-US" altLang="nl-NL"/>
              <a:pPr>
                <a:defRPr/>
              </a:pPr>
              <a:t>‹nr.›</a:t>
            </a:fld>
            <a:endParaRPr lang="en-US" altLang="nl-NL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0500" y="150813"/>
            <a:ext cx="8763000" cy="1108075"/>
          </a:xfrm>
          <a:prstGeom prst="rect">
            <a:avLst/>
          </a:prstGeom>
          <a:solidFill>
            <a:schemeClr val="bg1"/>
          </a:solidFill>
          <a:ln w="381000">
            <a:solidFill>
              <a:schemeClr val="accent1"/>
            </a:solidFill>
            <a:miter lim="800000"/>
            <a:headEnd/>
            <a:tailEnd/>
          </a:ln>
        </p:spPr>
        <p:txBody>
          <a:bodyPr vert="horz" wrap="square" lIns="360000" tIns="144000" rIns="360000" bIns="1440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 smtClean="0"/>
              <a:t>Klik om het opmaakprofiel te bewerken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814" r:id="rId1"/>
    <p:sldLayoutId id="2147486815" r:id="rId2"/>
    <p:sldLayoutId id="2147486816" r:id="rId3"/>
    <p:sldLayoutId id="2147486817" r:id="rId4"/>
    <p:sldLayoutId id="2147486818" r:id="rId5"/>
    <p:sldLayoutId id="2147486819" r:id="rId6"/>
    <p:sldLayoutId id="2147486820" r:id="rId7"/>
    <p:sldLayoutId id="2147486821" r:id="rId8"/>
    <p:sldLayoutId id="2147486822" r:id="rId9"/>
    <p:sldLayoutId id="2147486823" r:id="rId10"/>
    <p:sldLayoutId id="2147486824" r:id="rId11"/>
  </p:sldLayoutIdLst>
  <p:txStyles>
    <p:titleStyle>
      <a:lvl1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Rockwell" pitchFamily="18" charset="0"/>
          <a:ea typeface="ＭＳ Ｐゴシック" pitchFamily="34" charset="-128"/>
        </a:defRPr>
      </a:lvl2pPr>
      <a:lvl3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Rockwell" pitchFamily="18" charset="0"/>
          <a:ea typeface="ＭＳ Ｐゴシック" pitchFamily="34" charset="-128"/>
        </a:defRPr>
      </a:lvl3pPr>
      <a:lvl4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Rockwell" pitchFamily="18" charset="0"/>
          <a:ea typeface="ＭＳ Ｐゴシック" pitchFamily="34" charset="-128"/>
        </a:defRPr>
      </a:lvl4pPr>
      <a:lvl5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Rockwell" pitchFamily="18" charset="0"/>
          <a:ea typeface="ＭＳ Ｐゴシック" pitchFamily="34" charset="-128"/>
        </a:defRPr>
      </a:lvl5pPr>
      <a:lvl6pPr marL="457200" algn="r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Rockwell" pitchFamily="18" charset="0"/>
          <a:ea typeface="ＭＳ Ｐゴシック" pitchFamily="34" charset="-128"/>
        </a:defRPr>
      </a:lvl6pPr>
      <a:lvl7pPr marL="914400" algn="r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Rockwell" pitchFamily="18" charset="0"/>
          <a:ea typeface="ＭＳ Ｐゴシック" pitchFamily="34" charset="-128"/>
        </a:defRPr>
      </a:lvl7pPr>
      <a:lvl8pPr marL="1371600" algn="r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Rockwell" pitchFamily="18" charset="0"/>
          <a:ea typeface="ＭＳ Ｐゴシック" pitchFamily="34" charset="-128"/>
        </a:defRPr>
      </a:lvl8pPr>
      <a:lvl9pPr marL="1828800" algn="r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Rockwell" pitchFamily="18" charset="0"/>
          <a:ea typeface="ＭＳ Ｐゴシック" pitchFamily="34" charset="-128"/>
        </a:defRPr>
      </a:lvl9pPr>
    </p:titleStyle>
    <p:bodyStyle>
      <a:lvl1pPr marL="292100" indent="-2921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u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571500" indent="-277813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u"/>
        <a:defRPr sz="2000">
          <a:solidFill>
            <a:schemeClr val="tx1"/>
          </a:solidFill>
          <a:latin typeface="+mn-lt"/>
          <a:ea typeface="+mn-ea"/>
        </a:defRPr>
      </a:lvl2pPr>
      <a:lvl3pPr marL="889000" indent="-315913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u"/>
        <a:defRPr>
          <a:solidFill>
            <a:schemeClr val="tx1"/>
          </a:solidFill>
          <a:latin typeface="+mn-lt"/>
          <a:ea typeface="+mn-ea"/>
        </a:defRPr>
      </a:lvl3pPr>
      <a:lvl4pPr marL="1130300" indent="-239713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u"/>
        <a:defRPr sz="1600">
          <a:solidFill>
            <a:schemeClr val="tx1"/>
          </a:solidFill>
          <a:latin typeface="+mn-lt"/>
          <a:ea typeface="+mn-ea"/>
        </a:defRPr>
      </a:lvl4pPr>
      <a:lvl5pPr marL="1422400" indent="-290513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u"/>
        <a:defRPr sz="1400">
          <a:solidFill>
            <a:schemeClr val="tx1"/>
          </a:solidFill>
          <a:latin typeface="+mn-lt"/>
          <a:ea typeface="+mn-ea"/>
        </a:defRPr>
      </a:lvl5pPr>
      <a:lvl6pPr marL="1879600" indent="-290513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u"/>
        <a:defRPr sz="1400">
          <a:solidFill>
            <a:schemeClr val="tx1"/>
          </a:solidFill>
          <a:latin typeface="+mn-lt"/>
          <a:ea typeface="+mn-ea"/>
        </a:defRPr>
      </a:lvl6pPr>
      <a:lvl7pPr marL="2336800" indent="-290513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u"/>
        <a:defRPr sz="1400">
          <a:solidFill>
            <a:schemeClr val="tx1"/>
          </a:solidFill>
          <a:latin typeface="+mn-lt"/>
          <a:ea typeface="+mn-ea"/>
        </a:defRPr>
      </a:lvl7pPr>
      <a:lvl8pPr marL="2794000" indent="-290513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u"/>
        <a:defRPr sz="1400">
          <a:solidFill>
            <a:schemeClr val="tx1"/>
          </a:solidFill>
          <a:latin typeface="+mn-lt"/>
          <a:ea typeface="+mn-ea"/>
        </a:defRPr>
      </a:lvl8pPr>
      <a:lvl9pPr marL="3251200" indent="-290513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u"/>
        <a:defRPr sz="1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98638"/>
            <a:ext cx="7620000" cy="449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de opmaakprofielen van de modeltekst te bewerken</a:t>
            </a:r>
          </a:p>
          <a:p>
            <a:pPr lvl="1"/>
            <a:r>
              <a:rPr lang="nl-NL" altLang="nl-NL" smtClean="0"/>
              <a:t>Tweede niveau</a:t>
            </a:r>
          </a:p>
          <a:p>
            <a:pPr lvl="2"/>
            <a:r>
              <a:rPr lang="nl-NL" altLang="nl-NL" smtClean="0"/>
              <a:t>Derde niveau</a:t>
            </a:r>
          </a:p>
          <a:p>
            <a:pPr lvl="3"/>
            <a:r>
              <a:rPr lang="nl-NL" altLang="nl-NL" smtClean="0"/>
              <a:t>Vierde niveau</a:t>
            </a:r>
          </a:p>
          <a:p>
            <a:pPr lvl="4"/>
            <a:r>
              <a:rPr lang="nl-NL" altLang="nl-NL" smtClean="0"/>
              <a:t>Vijfde niveau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477000"/>
            <a:ext cx="1295400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 b="1">
                <a:solidFill>
                  <a:srgbClr val="004380"/>
                </a:solidFill>
                <a:latin typeface="Arial" charset="0"/>
              </a:defRPr>
            </a:lvl1pPr>
          </a:lstStyle>
          <a:p>
            <a:pPr>
              <a:defRPr/>
            </a:pPr>
            <a:fld id="{8B910184-A2C7-41F1-9EDC-103013B26FEE}" type="datetimeFigureOut">
              <a:rPr lang="nl-NL" altLang="nl-NL"/>
              <a:pPr>
                <a:defRPr/>
              </a:pPr>
              <a:t>12-2-2015</a:t>
            </a:fld>
            <a:endParaRPr lang="en-US" altLang="nl-NL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477000"/>
            <a:ext cx="4678363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 b="1">
                <a:solidFill>
                  <a:srgbClr val="00438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altLang="nl-NL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81888" y="6477000"/>
            <a:ext cx="900112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000" b="1">
                <a:solidFill>
                  <a:srgbClr val="004380"/>
                </a:solidFill>
                <a:latin typeface="Arial" charset="0"/>
              </a:defRPr>
            </a:lvl1pPr>
          </a:lstStyle>
          <a:p>
            <a:pPr>
              <a:defRPr/>
            </a:pPr>
            <a:fld id="{A3EB96D9-0B92-4E45-9E1B-CA126DF72EB0}" type="slidenum">
              <a:rPr lang="en-US" altLang="nl-NL"/>
              <a:pPr>
                <a:defRPr/>
              </a:pPr>
              <a:t>‹nr.›</a:t>
            </a:fld>
            <a:endParaRPr lang="en-US" altLang="nl-NL"/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0500" y="150813"/>
            <a:ext cx="8763000" cy="1108075"/>
          </a:xfrm>
          <a:prstGeom prst="rect">
            <a:avLst/>
          </a:prstGeom>
          <a:solidFill>
            <a:schemeClr val="bg1"/>
          </a:solidFill>
          <a:ln w="381000">
            <a:solidFill>
              <a:schemeClr val="accent1"/>
            </a:solidFill>
            <a:miter lim="800000"/>
            <a:headEnd/>
            <a:tailEnd/>
          </a:ln>
        </p:spPr>
        <p:txBody>
          <a:bodyPr vert="horz" wrap="square" lIns="360000" tIns="144000" rIns="360000" bIns="1440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 smtClean="0"/>
              <a:t>Klik om het opmaakprofiel te bewerken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825" r:id="rId1"/>
    <p:sldLayoutId id="2147486826" r:id="rId2"/>
    <p:sldLayoutId id="2147486827" r:id="rId3"/>
    <p:sldLayoutId id="2147486828" r:id="rId4"/>
    <p:sldLayoutId id="2147486829" r:id="rId5"/>
    <p:sldLayoutId id="2147486830" r:id="rId6"/>
    <p:sldLayoutId id="2147486831" r:id="rId7"/>
    <p:sldLayoutId id="2147486832" r:id="rId8"/>
    <p:sldLayoutId id="2147486833" r:id="rId9"/>
    <p:sldLayoutId id="2147486834" r:id="rId10"/>
    <p:sldLayoutId id="2147486835" r:id="rId11"/>
  </p:sldLayoutIdLst>
  <p:txStyles>
    <p:titleStyle>
      <a:lvl1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Rockwell" pitchFamily="18" charset="0"/>
          <a:ea typeface="ＭＳ Ｐゴシック" pitchFamily="34" charset="-128"/>
        </a:defRPr>
      </a:lvl2pPr>
      <a:lvl3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Rockwell" pitchFamily="18" charset="0"/>
          <a:ea typeface="ＭＳ Ｐゴシック" pitchFamily="34" charset="-128"/>
        </a:defRPr>
      </a:lvl3pPr>
      <a:lvl4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Rockwell" pitchFamily="18" charset="0"/>
          <a:ea typeface="ＭＳ Ｐゴシック" pitchFamily="34" charset="-128"/>
        </a:defRPr>
      </a:lvl4pPr>
      <a:lvl5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Rockwell" pitchFamily="18" charset="0"/>
          <a:ea typeface="ＭＳ Ｐゴシック" pitchFamily="34" charset="-128"/>
        </a:defRPr>
      </a:lvl5pPr>
      <a:lvl6pPr marL="457200" algn="r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Rockwell" pitchFamily="18" charset="0"/>
          <a:ea typeface="ＭＳ Ｐゴシック" pitchFamily="34" charset="-128"/>
        </a:defRPr>
      </a:lvl6pPr>
      <a:lvl7pPr marL="914400" algn="r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Rockwell" pitchFamily="18" charset="0"/>
          <a:ea typeface="ＭＳ Ｐゴシック" pitchFamily="34" charset="-128"/>
        </a:defRPr>
      </a:lvl7pPr>
      <a:lvl8pPr marL="1371600" algn="r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Rockwell" pitchFamily="18" charset="0"/>
          <a:ea typeface="ＭＳ Ｐゴシック" pitchFamily="34" charset="-128"/>
        </a:defRPr>
      </a:lvl8pPr>
      <a:lvl9pPr marL="1828800" algn="r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Rockwell" pitchFamily="18" charset="0"/>
          <a:ea typeface="ＭＳ Ｐゴシック" pitchFamily="34" charset="-128"/>
        </a:defRPr>
      </a:lvl9pPr>
    </p:titleStyle>
    <p:bodyStyle>
      <a:lvl1pPr marL="292100" indent="-2921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u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571500" indent="-277813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u"/>
        <a:defRPr sz="2000">
          <a:solidFill>
            <a:schemeClr val="tx1"/>
          </a:solidFill>
          <a:latin typeface="+mn-lt"/>
          <a:ea typeface="+mn-ea"/>
        </a:defRPr>
      </a:lvl2pPr>
      <a:lvl3pPr marL="889000" indent="-315913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u"/>
        <a:defRPr>
          <a:solidFill>
            <a:schemeClr val="tx1"/>
          </a:solidFill>
          <a:latin typeface="+mn-lt"/>
          <a:ea typeface="+mn-ea"/>
        </a:defRPr>
      </a:lvl3pPr>
      <a:lvl4pPr marL="1130300" indent="-239713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u"/>
        <a:defRPr sz="1600">
          <a:solidFill>
            <a:schemeClr val="tx1"/>
          </a:solidFill>
          <a:latin typeface="+mn-lt"/>
          <a:ea typeface="+mn-ea"/>
        </a:defRPr>
      </a:lvl4pPr>
      <a:lvl5pPr marL="1422400" indent="-290513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u"/>
        <a:defRPr sz="1400">
          <a:solidFill>
            <a:schemeClr val="tx1"/>
          </a:solidFill>
          <a:latin typeface="+mn-lt"/>
          <a:ea typeface="+mn-ea"/>
        </a:defRPr>
      </a:lvl5pPr>
      <a:lvl6pPr marL="1879600" indent="-290513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u"/>
        <a:defRPr sz="1400">
          <a:solidFill>
            <a:schemeClr val="tx1"/>
          </a:solidFill>
          <a:latin typeface="+mn-lt"/>
          <a:ea typeface="+mn-ea"/>
        </a:defRPr>
      </a:lvl6pPr>
      <a:lvl7pPr marL="2336800" indent="-290513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u"/>
        <a:defRPr sz="1400">
          <a:solidFill>
            <a:schemeClr val="tx1"/>
          </a:solidFill>
          <a:latin typeface="+mn-lt"/>
          <a:ea typeface="+mn-ea"/>
        </a:defRPr>
      </a:lvl7pPr>
      <a:lvl8pPr marL="2794000" indent="-290513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u"/>
        <a:defRPr sz="1400">
          <a:solidFill>
            <a:schemeClr val="tx1"/>
          </a:solidFill>
          <a:latin typeface="+mn-lt"/>
          <a:ea typeface="+mn-ea"/>
        </a:defRPr>
      </a:lvl8pPr>
      <a:lvl9pPr marL="3251200" indent="-290513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u"/>
        <a:defRPr sz="1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Title 3"/>
          <p:cNvSpPr>
            <a:spLocks noGrp="1"/>
          </p:cNvSpPr>
          <p:nvPr>
            <p:ph type="ctrTitle" idx="4294967295"/>
          </p:nvPr>
        </p:nvSpPr>
        <p:spPr>
          <a:xfrm>
            <a:off x="190500" y="152400"/>
            <a:ext cx="8763000" cy="1108075"/>
          </a:xfrm>
        </p:spPr>
        <p:txBody>
          <a:bodyPr lIns="91440" tIns="45720" rIns="91440" bIns="45720"/>
          <a:lstStyle/>
          <a:p>
            <a:pPr algn="ctr" eaLnBrk="1" hangingPunct="1"/>
            <a:r>
              <a:rPr lang="en-US" altLang="nl-NL" sz="6000" smtClean="0"/>
              <a:t>Het basisteam Maasland.</a:t>
            </a:r>
          </a:p>
        </p:txBody>
      </p:sp>
      <p:pic>
        <p:nvPicPr>
          <p:cNvPr id="112643" name="Afbeelding 3" descr="oost-brabant_vierkant_klein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1844675"/>
            <a:ext cx="4679950" cy="396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lIns="91440" tIns="45720" rIns="91440" bIns="45720"/>
          <a:lstStyle/>
          <a:p>
            <a:pPr eaLnBrk="1" hangingPunct="1"/>
            <a:r>
              <a:rPr lang="nl-NL" altLang="nl-NL" smtClean="0"/>
              <a:t>                   </a:t>
            </a:r>
          </a:p>
          <a:p>
            <a:pPr eaLnBrk="1" hangingPunct="1"/>
            <a:endParaRPr lang="nl-NL" altLang="nl-NL" smtClean="0"/>
          </a:p>
          <a:p>
            <a:pPr eaLnBrk="1" hangingPunct="1"/>
            <a:r>
              <a:rPr lang="nl-NL" altLang="nl-NL" smtClean="0"/>
              <a:t>                                       </a:t>
            </a:r>
            <a:endParaRPr lang="nl-NL" altLang="nl-NL" sz="9600" smtClean="0">
              <a:solidFill>
                <a:srgbClr val="FF0000"/>
              </a:solidFill>
            </a:endParaRPr>
          </a:p>
        </p:txBody>
      </p:sp>
      <p:sp>
        <p:nvSpPr>
          <p:cNvPr id="113667" name="Titel 3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pPr algn="ctr" eaLnBrk="1" hangingPunct="1"/>
            <a:r>
              <a:rPr lang="nl-NL" altLang="nl-NL" smtClean="0"/>
              <a:t>Verdeling wijkagenten.</a:t>
            </a:r>
          </a:p>
        </p:txBody>
      </p:sp>
      <p:sp>
        <p:nvSpPr>
          <p:cNvPr id="113668" name="Rectangle 3"/>
          <p:cNvSpPr txBox="1">
            <a:spLocks noChangeArrowheads="1"/>
          </p:cNvSpPr>
          <p:nvPr/>
        </p:nvSpPr>
        <p:spPr bwMode="auto">
          <a:xfrm>
            <a:off x="684213" y="1700213"/>
            <a:ext cx="7707312" cy="345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lnSpc>
                <a:spcPct val="90000"/>
              </a:lnSpc>
              <a:spcBef>
                <a:spcPct val="30000"/>
              </a:spcBef>
              <a:buClr>
                <a:schemeClr val="accent1"/>
              </a:buClr>
              <a:buSzPct val="50000"/>
              <a:buFont typeface="Wingdings" pitchFamily="2" charset="2"/>
              <a:buChar char="u"/>
              <a:defRPr sz="24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30000"/>
              </a:spcBef>
              <a:buClr>
                <a:schemeClr val="accent1"/>
              </a:buClr>
              <a:buSzPct val="5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1"/>
              </a:buClr>
              <a:buSzPct val="50000"/>
              <a:buFont typeface="Wingdings" pitchFamily="2" charset="2"/>
              <a:buChar char="u"/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1"/>
              </a:buClr>
              <a:buSzPct val="50000"/>
              <a:buFont typeface="Wingdings" pitchFamily="2" charset="2"/>
              <a:buChar char="u"/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1"/>
              </a:buClr>
              <a:buSzPct val="50000"/>
              <a:buFont typeface="Wingdings" pitchFamily="2" charset="2"/>
              <a:buChar char="u"/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u"/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u"/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u"/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u"/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Tx/>
              <a:buSzTx/>
              <a:buFontTx/>
              <a:buNone/>
            </a:pPr>
            <a:r>
              <a:rPr lang="nl-NL" altLang="nl-NL" b="0">
                <a:solidFill>
                  <a:srgbClr val="004380"/>
                </a:solidFill>
              </a:rPr>
              <a:t> Iedere zelfstandige gemeente ten minste 1 Operationeel expert GGP ( expert wijkagent) en de grotere 2 of meer.   </a:t>
            </a:r>
          </a:p>
          <a:p>
            <a:pPr>
              <a:lnSpc>
                <a:spcPct val="100000"/>
              </a:lnSpc>
              <a:spcBef>
                <a:spcPct val="20000"/>
              </a:spcBef>
              <a:buClrTx/>
              <a:buSzTx/>
              <a:buFontTx/>
              <a:buNone/>
            </a:pPr>
            <a:endParaRPr lang="nl-NL" altLang="nl-NL" b="0">
              <a:solidFill>
                <a:srgbClr val="004380"/>
              </a:solidFill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buClrTx/>
              <a:buSzTx/>
              <a:buFontTx/>
              <a:buNone/>
            </a:pPr>
            <a:r>
              <a:rPr lang="nl-NL" altLang="nl-NL" b="0">
                <a:solidFill>
                  <a:srgbClr val="004380"/>
                </a:solidFill>
              </a:rPr>
              <a:t>Gemiddeld per 5000 inwoners een wijkagent.</a:t>
            </a:r>
          </a:p>
          <a:p>
            <a:pPr>
              <a:lnSpc>
                <a:spcPct val="100000"/>
              </a:lnSpc>
              <a:spcBef>
                <a:spcPct val="20000"/>
              </a:spcBef>
              <a:buClrTx/>
              <a:buSzTx/>
              <a:buFontTx/>
              <a:buNone/>
            </a:pPr>
            <a:endParaRPr lang="nl-NL" altLang="nl-NL" b="0">
              <a:solidFill>
                <a:srgbClr val="004380"/>
              </a:solidFill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buClrTx/>
              <a:buSzTx/>
              <a:buFontTx/>
              <a:buNone/>
            </a:pPr>
            <a:r>
              <a:rPr lang="nl-NL" altLang="nl-NL" b="0">
                <a:solidFill>
                  <a:srgbClr val="004380"/>
                </a:solidFill>
              </a:rPr>
              <a:t>Vanuit de format het basisteam fijn getuned.               </a:t>
            </a:r>
          </a:p>
          <a:p>
            <a:pPr>
              <a:lnSpc>
                <a:spcPct val="100000"/>
              </a:lnSpc>
              <a:spcBef>
                <a:spcPct val="20000"/>
              </a:spcBef>
              <a:buClrTx/>
              <a:buSzTx/>
              <a:buFontTx/>
              <a:buNone/>
            </a:pPr>
            <a:endParaRPr lang="nl-NL" altLang="nl-NL" b="0">
              <a:solidFill>
                <a:srgbClr val="004380"/>
              </a:solidFill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buClrTx/>
              <a:buSzTx/>
              <a:buFontTx/>
              <a:buNone/>
            </a:pPr>
            <a:r>
              <a:rPr lang="nl-NL" altLang="nl-NL" b="0">
                <a:solidFill>
                  <a:srgbClr val="004380"/>
                </a:solidFill>
              </a:rPr>
              <a:t>                                       </a:t>
            </a:r>
            <a:endParaRPr lang="nl-NL" altLang="nl-NL" sz="9600" b="0">
              <a:solidFill>
                <a:srgbClr val="FF0000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836613" y="2565400"/>
            <a:ext cx="3951287" cy="2744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nl-NL" kern="0">
                <a:solidFill>
                  <a:srgbClr val="004380"/>
                </a:solidFill>
                <a:latin typeface="Arial"/>
                <a:cs typeface="+mn-cs"/>
              </a:rPr>
              <a:t>                   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endParaRPr lang="nl-NL" kern="0">
              <a:solidFill>
                <a:srgbClr val="004380"/>
              </a:solidFill>
              <a:latin typeface="Arial"/>
              <a:cs typeface="+mn-cs"/>
            </a:endParaRP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nl-NL" kern="0">
                <a:solidFill>
                  <a:srgbClr val="004380"/>
                </a:solidFill>
                <a:latin typeface="Arial"/>
                <a:cs typeface="+mn-cs"/>
              </a:rPr>
              <a:t>                                       </a:t>
            </a:r>
            <a:endParaRPr lang="nl-NL" sz="9600" kern="0">
              <a:solidFill>
                <a:srgbClr val="FF0000"/>
              </a:solidFill>
              <a:latin typeface="Arial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lIns="91440" tIns="45720" rIns="91440" bIns="45720"/>
          <a:lstStyle/>
          <a:p>
            <a:pPr eaLnBrk="1" hangingPunct="1"/>
            <a:r>
              <a:rPr lang="nl-NL" altLang="nl-NL" smtClean="0"/>
              <a:t>Wijkagent moet 85 % vrijgemaakt worden voor het werk in de wijk. ( Kennen en gekend worden)</a:t>
            </a:r>
          </a:p>
          <a:p>
            <a:pPr eaLnBrk="1" hangingPunct="1"/>
            <a:endParaRPr lang="nl-NL" altLang="nl-NL" smtClean="0"/>
          </a:p>
          <a:p>
            <a:pPr eaLnBrk="1" hangingPunct="1"/>
            <a:r>
              <a:rPr lang="nl-NL" altLang="nl-NL" smtClean="0"/>
              <a:t>Heeft een signalerende functie.</a:t>
            </a:r>
          </a:p>
          <a:p>
            <a:pPr eaLnBrk="1" hangingPunct="1"/>
            <a:r>
              <a:rPr lang="nl-NL" altLang="nl-NL" smtClean="0"/>
              <a:t>Is de politie in de wijk gerelateerd aan de taakstelling van de politie. </a:t>
            </a:r>
          </a:p>
          <a:p>
            <a:pPr eaLnBrk="1" hangingPunct="1"/>
            <a:r>
              <a:rPr lang="nl-NL" altLang="nl-NL" smtClean="0"/>
              <a:t>Komt achter de voordeur. ( meldingen, boetes, controle verlofhouders)</a:t>
            </a:r>
          </a:p>
          <a:p>
            <a:pPr eaLnBrk="1" hangingPunct="1"/>
            <a:r>
              <a:rPr lang="nl-NL" altLang="nl-NL" smtClean="0"/>
              <a:t>Adviseren naar anderen.</a:t>
            </a:r>
          </a:p>
        </p:txBody>
      </p:sp>
      <p:sp>
        <p:nvSpPr>
          <p:cNvPr id="114691" name="Titel 3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pPr algn="ctr" eaLnBrk="1" hangingPunct="1"/>
            <a:r>
              <a:rPr lang="nl-NL" altLang="nl-NL" smtClean="0"/>
              <a:t>Werkzaamheden wijkagenten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lIns="91440" tIns="45720" rIns="91440" bIns="45720"/>
          <a:lstStyle/>
          <a:p>
            <a:pPr eaLnBrk="1" hangingPunct="1">
              <a:lnSpc>
                <a:spcPct val="80000"/>
              </a:lnSpc>
            </a:pPr>
            <a:r>
              <a:rPr lang="nl-NL" altLang="nl-NL" smtClean="0"/>
              <a:t>Zet burgerparticipatie op.</a:t>
            </a:r>
          </a:p>
          <a:p>
            <a:pPr eaLnBrk="1" hangingPunct="1">
              <a:lnSpc>
                <a:spcPct val="80000"/>
              </a:lnSpc>
            </a:pPr>
            <a:endParaRPr lang="nl-NL" altLang="nl-NL" smtClean="0"/>
          </a:p>
          <a:p>
            <a:pPr eaLnBrk="1" hangingPunct="1">
              <a:lnSpc>
                <a:spcPct val="80000"/>
              </a:lnSpc>
            </a:pPr>
            <a:r>
              <a:rPr lang="nl-NL" altLang="nl-NL" smtClean="0"/>
              <a:t>Donkere dagen offensief.</a:t>
            </a:r>
          </a:p>
          <a:p>
            <a:pPr eaLnBrk="1" hangingPunct="1">
              <a:lnSpc>
                <a:spcPct val="80000"/>
              </a:lnSpc>
            </a:pPr>
            <a:endParaRPr lang="nl-NL" altLang="nl-NL" smtClean="0"/>
          </a:p>
          <a:p>
            <a:pPr eaLnBrk="1" hangingPunct="1">
              <a:lnSpc>
                <a:spcPct val="80000"/>
              </a:lnSpc>
            </a:pPr>
            <a:r>
              <a:rPr lang="nl-NL" altLang="nl-NL" smtClean="0"/>
              <a:t>Initieert rechercheacties in zijn wijk.</a:t>
            </a:r>
          </a:p>
          <a:p>
            <a:pPr eaLnBrk="1" hangingPunct="1">
              <a:lnSpc>
                <a:spcPct val="80000"/>
              </a:lnSpc>
            </a:pPr>
            <a:endParaRPr lang="nl-NL" altLang="nl-NL" smtClean="0"/>
          </a:p>
          <a:p>
            <a:pPr eaLnBrk="1" hangingPunct="1">
              <a:lnSpc>
                <a:spcPct val="80000"/>
              </a:lnSpc>
            </a:pPr>
            <a:r>
              <a:rPr lang="nl-NL" altLang="nl-NL" smtClean="0"/>
              <a:t>Aanpak van “patsers”.</a:t>
            </a:r>
          </a:p>
          <a:p>
            <a:pPr eaLnBrk="1" hangingPunct="1">
              <a:lnSpc>
                <a:spcPct val="80000"/>
              </a:lnSpc>
            </a:pPr>
            <a:endParaRPr lang="nl-NL" altLang="nl-NL" smtClean="0"/>
          </a:p>
          <a:p>
            <a:pPr eaLnBrk="1" hangingPunct="1">
              <a:lnSpc>
                <a:spcPct val="80000"/>
              </a:lnSpc>
            </a:pPr>
            <a:r>
              <a:rPr lang="nl-NL" altLang="nl-NL" smtClean="0"/>
              <a:t>Opmaak bestuurlijke rapportages.</a:t>
            </a:r>
          </a:p>
          <a:p>
            <a:pPr eaLnBrk="1" hangingPunct="1">
              <a:lnSpc>
                <a:spcPct val="80000"/>
              </a:lnSpc>
            </a:pPr>
            <a:endParaRPr lang="nl-NL" altLang="nl-NL" smtClean="0"/>
          </a:p>
          <a:p>
            <a:pPr eaLnBrk="1" hangingPunct="1">
              <a:lnSpc>
                <a:spcPct val="80000"/>
              </a:lnSpc>
            </a:pPr>
            <a:r>
              <a:rPr lang="nl-NL" altLang="nl-NL" smtClean="0"/>
              <a:t>Informatie gestuurde opdrachten.</a:t>
            </a:r>
          </a:p>
          <a:p>
            <a:pPr eaLnBrk="1" hangingPunct="1">
              <a:lnSpc>
                <a:spcPct val="80000"/>
              </a:lnSpc>
            </a:pPr>
            <a:endParaRPr lang="nl-NL" altLang="nl-NL" smtClean="0"/>
          </a:p>
          <a:p>
            <a:pPr eaLnBrk="1" hangingPunct="1">
              <a:lnSpc>
                <a:spcPct val="80000"/>
              </a:lnSpc>
            </a:pPr>
            <a:endParaRPr lang="nl-NL" altLang="nl-NL" smtClean="0"/>
          </a:p>
        </p:txBody>
      </p:sp>
      <p:sp>
        <p:nvSpPr>
          <p:cNvPr id="115715" name="Titel 3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pPr algn="ctr" eaLnBrk="1" hangingPunct="1"/>
            <a:r>
              <a:rPr lang="nl-NL" altLang="nl-NL" smtClean="0"/>
              <a:t>Rol wijkagent</a:t>
            </a:r>
          </a:p>
        </p:txBody>
      </p:sp>
      <p:pic>
        <p:nvPicPr>
          <p:cNvPr id="115716" name="Picture 8" descr="C:\Users\Louis\Pictures\Politie-actie-Ferrari-1kopie-Large-300x22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3225" y="3644900"/>
            <a:ext cx="2390775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5717" name="Picture 9" descr="C:\Users\Louis\Pictures\DSC_3841politieactie-Large-300x19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1916113"/>
            <a:ext cx="1844675" cy="122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1798638"/>
            <a:ext cx="8497887" cy="4498975"/>
          </a:xfrm>
        </p:spPr>
        <p:txBody>
          <a:bodyPr lIns="91440" tIns="45720" rIns="91440" bIns="45720"/>
          <a:lstStyle/>
          <a:p>
            <a:pPr eaLnBrk="1" hangingPunct="1">
              <a:lnSpc>
                <a:spcPct val="150000"/>
              </a:lnSpc>
            </a:pPr>
            <a:r>
              <a:rPr lang="nl-NL" altLang="nl-NL" smtClean="0"/>
              <a:t>De regierol in de wijk ligt bij de wijkcoördinator.</a:t>
            </a:r>
          </a:p>
          <a:p>
            <a:pPr eaLnBrk="1" hangingPunct="1">
              <a:lnSpc>
                <a:spcPct val="150000"/>
              </a:lnSpc>
            </a:pPr>
            <a:r>
              <a:rPr lang="nl-NL" altLang="nl-NL" smtClean="0"/>
              <a:t>In het verleden was de wijkagent een buurtcoördinator. </a:t>
            </a:r>
          </a:p>
        </p:txBody>
      </p:sp>
      <p:sp>
        <p:nvSpPr>
          <p:cNvPr id="116739" name="Titel 3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pPr algn="ctr" eaLnBrk="1" hangingPunct="1"/>
            <a:r>
              <a:rPr lang="nl-NL" altLang="nl-NL" smtClean="0"/>
              <a:t>De regierol van de gemeente.</a:t>
            </a:r>
          </a:p>
        </p:txBody>
      </p:sp>
      <p:pic>
        <p:nvPicPr>
          <p:cNvPr id="116740" name="Picture 5" descr="C:\Users\Louis\Pictures\Regi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3263900"/>
            <a:ext cx="3505200" cy="359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lIns="91440" tIns="45720" rIns="91440" bIns="45720"/>
          <a:lstStyle/>
          <a:p>
            <a:pPr eaLnBrk="1" hangingPunct="1"/>
            <a:r>
              <a:rPr lang="nl-NL" altLang="nl-NL" smtClean="0"/>
              <a:t>De gemeente moet de regievoeren op de activiteiten van de verschillende professionals in de wijk. </a:t>
            </a:r>
          </a:p>
        </p:txBody>
      </p:sp>
      <p:sp>
        <p:nvSpPr>
          <p:cNvPr id="117763" name="Titel 3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pPr algn="ctr" eaLnBrk="1" hangingPunct="1"/>
            <a:r>
              <a:rPr lang="nl-NL" altLang="nl-NL" smtClean="0"/>
              <a:t>De regierol van de gemeente.</a:t>
            </a:r>
          </a:p>
        </p:txBody>
      </p:sp>
      <p:pic>
        <p:nvPicPr>
          <p:cNvPr id="117764" name="Picture 2" descr="C:\Users\Louis\Pictures\Pimp_My_Rid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2781300"/>
            <a:ext cx="4006850" cy="277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litie_GW_teksttitel[1]">
  <a:themeElements>
    <a:clrScheme name="Politie_GW_teksttitel[1] 1">
      <a:dk1>
        <a:srgbClr val="004380"/>
      </a:dk1>
      <a:lt1>
        <a:srgbClr val="FFFFFF"/>
      </a:lt1>
      <a:dk2>
        <a:srgbClr val="004380"/>
      </a:dk2>
      <a:lt2>
        <a:srgbClr val="EBEBEB"/>
      </a:lt2>
      <a:accent1>
        <a:srgbClr val="BE9E55"/>
      </a:accent1>
      <a:accent2>
        <a:srgbClr val="004380"/>
      </a:accent2>
      <a:accent3>
        <a:srgbClr val="FFFFFF"/>
      </a:accent3>
      <a:accent4>
        <a:srgbClr val="00386C"/>
      </a:accent4>
      <a:accent5>
        <a:srgbClr val="DBCCB4"/>
      </a:accent5>
      <a:accent6>
        <a:srgbClr val="003C73"/>
      </a:accent6>
      <a:hlink>
        <a:srgbClr val="7D5F23"/>
      </a:hlink>
      <a:folHlink>
        <a:srgbClr val="006DDC"/>
      </a:folHlink>
    </a:clrScheme>
    <a:fontScheme name="Politie_GW_teksttitel[1]">
      <a:majorFont>
        <a:latin typeface="Rockwel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altLang="nl-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altLang="nl-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  <a:cs typeface="Arial" charset="0"/>
          </a:defRPr>
        </a:defPPr>
      </a:lstStyle>
    </a:lnDef>
  </a:objectDefaults>
  <a:extraClrSchemeLst>
    <a:extraClrScheme>
      <a:clrScheme name="Politie_GW_teksttitel[1] 1">
        <a:dk1>
          <a:srgbClr val="004380"/>
        </a:dk1>
        <a:lt1>
          <a:srgbClr val="FFFFFF"/>
        </a:lt1>
        <a:dk2>
          <a:srgbClr val="004380"/>
        </a:dk2>
        <a:lt2>
          <a:srgbClr val="EBEBEB"/>
        </a:lt2>
        <a:accent1>
          <a:srgbClr val="BE9E55"/>
        </a:accent1>
        <a:accent2>
          <a:srgbClr val="004380"/>
        </a:accent2>
        <a:accent3>
          <a:srgbClr val="FFFFFF"/>
        </a:accent3>
        <a:accent4>
          <a:srgbClr val="00386C"/>
        </a:accent4>
        <a:accent5>
          <a:srgbClr val="DBCCB4"/>
        </a:accent5>
        <a:accent6>
          <a:srgbClr val="003C73"/>
        </a:accent6>
        <a:hlink>
          <a:srgbClr val="7D5F23"/>
        </a:hlink>
        <a:folHlink>
          <a:srgbClr val="006DD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Politie_GW_teksttitel[1]">
  <a:themeElements>
    <a:clrScheme name="Politie_GW_teksttitel[1] 1">
      <a:dk1>
        <a:srgbClr val="004380"/>
      </a:dk1>
      <a:lt1>
        <a:srgbClr val="FFFFFF"/>
      </a:lt1>
      <a:dk2>
        <a:srgbClr val="004380"/>
      </a:dk2>
      <a:lt2>
        <a:srgbClr val="EBEBEB"/>
      </a:lt2>
      <a:accent1>
        <a:srgbClr val="BE9E55"/>
      </a:accent1>
      <a:accent2>
        <a:srgbClr val="004380"/>
      </a:accent2>
      <a:accent3>
        <a:srgbClr val="FFFFFF"/>
      </a:accent3>
      <a:accent4>
        <a:srgbClr val="00386C"/>
      </a:accent4>
      <a:accent5>
        <a:srgbClr val="DBCCB4"/>
      </a:accent5>
      <a:accent6>
        <a:srgbClr val="003C73"/>
      </a:accent6>
      <a:hlink>
        <a:srgbClr val="7D5F23"/>
      </a:hlink>
      <a:folHlink>
        <a:srgbClr val="006DDC"/>
      </a:folHlink>
    </a:clrScheme>
    <a:fontScheme name="Politie_GW_teksttitel[1]">
      <a:majorFont>
        <a:latin typeface="Rockwel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altLang="nl-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altLang="nl-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  <a:cs typeface="Arial" charset="0"/>
          </a:defRPr>
        </a:defPPr>
      </a:lstStyle>
    </a:lnDef>
  </a:objectDefaults>
  <a:extraClrSchemeLst>
    <a:extraClrScheme>
      <a:clrScheme name="Politie_GW_teksttitel[1] 1">
        <a:dk1>
          <a:srgbClr val="004380"/>
        </a:dk1>
        <a:lt1>
          <a:srgbClr val="FFFFFF"/>
        </a:lt1>
        <a:dk2>
          <a:srgbClr val="004380"/>
        </a:dk2>
        <a:lt2>
          <a:srgbClr val="EBEBEB"/>
        </a:lt2>
        <a:accent1>
          <a:srgbClr val="BE9E55"/>
        </a:accent1>
        <a:accent2>
          <a:srgbClr val="004380"/>
        </a:accent2>
        <a:accent3>
          <a:srgbClr val="FFFFFF"/>
        </a:accent3>
        <a:accent4>
          <a:srgbClr val="00386C"/>
        </a:accent4>
        <a:accent5>
          <a:srgbClr val="DBCCB4"/>
        </a:accent5>
        <a:accent6>
          <a:srgbClr val="003C73"/>
        </a:accent6>
        <a:hlink>
          <a:srgbClr val="7D5F23"/>
        </a:hlink>
        <a:folHlink>
          <a:srgbClr val="006DD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1248</TotalTime>
  <Words>181</Words>
  <Application>Microsoft Office PowerPoint</Application>
  <PresentationFormat>Diavoorstelling (4:3)</PresentationFormat>
  <Paragraphs>39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10</vt:i4>
      </vt:variant>
      <vt:variant>
        <vt:lpstr>Thema</vt:lpstr>
      </vt:variant>
      <vt:variant>
        <vt:i4>2</vt:i4>
      </vt:variant>
      <vt:variant>
        <vt:lpstr>Diatitels</vt:lpstr>
      </vt:variant>
      <vt:variant>
        <vt:i4>6</vt:i4>
      </vt:variant>
    </vt:vector>
  </HeadingPairs>
  <TitlesOfParts>
    <vt:vector size="18" baseType="lpstr">
      <vt:lpstr>Times New Roman</vt:lpstr>
      <vt:lpstr>Arial</vt:lpstr>
      <vt:lpstr>Verdana</vt:lpstr>
      <vt:lpstr>Calibri</vt:lpstr>
      <vt:lpstr>Constantia</vt:lpstr>
      <vt:lpstr>Wingdings 2</vt:lpstr>
      <vt:lpstr>Rockwell</vt:lpstr>
      <vt:lpstr>ＭＳ Ｐゴシック</vt:lpstr>
      <vt:lpstr>Wingdings</vt:lpstr>
      <vt:lpstr>Baskerville Old Face</vt:lpstr>
      <vt:lpstr>Politie_GW_teksttitel[1]</vt:lpstr>
      <vt:lpstr>1_Politie_GW_teksttitel[1]</vt:lpstr>
      <vt:lpstr>Het basisteam Maasland.</vt:lpstr>
      <vt:lpstr>Verdeling wijkagenten.</vt:lpstr>
      <vt:lpstr>Werkzaamheden wijkagenten</vt:lpstr>
      <vt:lpstr>Rol wijkagent</vt:lpstr>
      <vt:lpstr>De regierol van de gemeente.</vt:lpstr>
      <vt:lpstr>De regierol van de gemeente.</vt:lpstr>
    </vt:vector>
  </TitlesOfParts>
  <Company>Gemeente Oss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Afdeling IBOR</dc:title>
  <dc:creator>rharmsen</dc:creator>
  <cp:lastModifiedBy>gebruiker</cp:lastModifiedBy>
  <cp:revision>72</cp:revision>
  <cp:lastPrinted>2015-02-10T13:38:21Z</cp:lastPrinted>
  <dcterms:created xsi:type="dcterms:W3CDTF">2015-01-22T14:06:58Z</dcterms:created>
  <dcterms:modified xsi:type="dcterms:W3CDTF">2015-02-12T18:22:08Z</dcterms:modified>
</cp:coreProperties>
</file>