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28FE3-BE89-634D-AB7A-10BCF50593FD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13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28FE3-BE89-634D-AB7A-10BCF50593FD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89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Dorpsraad Herpen</a:t>
            </a:r>
            <a:br>
              <a:rPr lang="nl-NL" dirty="0" smtClean="0"/>
            </a:br>
            <a:r>
              <a:rPr lang="nl-NL" dirty="0" smtClean="0"/>
              <a:t>2015-2018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1667218"/>
          </a:xfrm>
        </p:spPr>
        <p:txBody>
          <a:bodyPr>
            <a:normAutofit/>
          </a:bodyPr>
          <a:lstStyle/>
          <a:p>
            <a:r>
              <a:rPr lang="nl-NL" dirty="0" smtClean="0"/>
              <a:t>Wie zitten er in en wie doet wat?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Dorpsraadgebied: Koolwijk, Herpen, Overlangel, Neerloon, Keent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94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810" y="280950"/>
            <a:ext cx="6219428" cy="584377"/>
          </a:xfrm>
        </p:spPr>
        <p:txBody>
          <a:bodyPr/>
          <a:lstStyle/>
          <a:p>
            <a:r>
              <a:rPr lang="nl-NL" dirty="0" smtClean="0"/>
              <a:t>Thema-avonden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57810" y="2112747"/>
            <a:ext cx="6217792" cy="4013416"/>
          </a:xfrm>
        </p:spPr>
        <p:txBody>
          <a:bodyPr/>
          <a:lstStyle/>
          <a:p>
            <a:r>
              <a:rPr lang="nl-NL" dirty="0" smtClean="0"/>
              <a:t>Woningbestand </a:t>
            </a:r>
          </a:p>
          <a:p>
            <a:r>
              <a:rPr lang="nl-NL" dirty="0" smtClean="0"/>
              <a:t>Toerisme en recreatie</a:t>
            </a:r>
          </a:p>
          <a:p>
            <a:r>
              <a:rPr lang="nl-NL" dirty="0" smtClean="0"/>
              <a:t>Contact verenigingen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82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809" y="239444"/>
            <a:ext cx="6219429" cy="947367"/>
          </a:xfrm>
        </p:spPr>
        <p:txBody>
          <a:bodyPr/>
          <a:lstStyle/>
          <a:p>
            <a:r>
              <a:rPr lang="nl-NL" dirty="0" smtClean="0"/>
              <a:t>Voorzitter </a:t>
            </a:r>
            <a:br>
              <a:rPr lang="nl-NL" dirty="0" smtClean="0"/>
            </a:br>
            <a:r>
              <a:rPr lang="nl-NL" dirty="0" smtClean="0"/>
              <a:t>Will de Hoog    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57810" y="2213889"/>
            <a:ext cx="6219429" cy="44277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Aanspreekpunt voor aandachtswethouder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en media</a:t>
            </a:r>
          </a:p>
          <a:p>
            <a:r>
              <a:rPr lang="nl-NL" dirty="0" smtClean="0"/>
              <a:t>Economie/OVHO</a:t>
            </a:r>
          </a:p>
          <a:p>
            <a:r>
              <a:rPr lang="nl-NL" dirty="0" smtClean="0"/>
              <a:t>Onderwijs</a:t>
            </a:r>
          </a:p>
          <a:p>
            <a:r>
              <a:rPr lang="nl-NL" dirty="0" smtClean="0"/>
              <a:t>Openbaar vervoer</a:t>
            </a:r>
          </a:p>
          <a:p>
            <a:r>
              <a:rPr lang="nl-NL" dirty="0" smtClean="0"/>
              <a:t>Imago Dorpsraad en dorpen</a:t>
            </a:r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Basisschool</a:t>
            </a:r>
          </a:p>
          <a:p>
            <a:r>
              <a:rPr lang="en-US" dirty="0" smtClean="0"/>
              <a:t>Imago </a:t>
            </a:r>
            <a:r>
              <a:rPr lang="en-US" dirty="0" err="1" smtClean="0"/>
              <a:t>Dorpsraad</a:t>
            </a:r>
            <a:endParaRPr lang="en-US" dirty="0" smtClean="0"/>
          </a:p>
          <a:p>
            <a:r>
              <a:rPr lang="en-US" dirty="0" err="1" smtClean="0"/>
              <a:t>Verbindingen</a:t>
            </a:r>
            <a:endParaRPr lang="nl-NL" dirty="0"/>
          </a:p>
          <a:p>
            <a:r>
              <a:rPr lang="nl-NL" dirty="0" smtClean="0"/>
              <a:t>Contacten OVHO                </a:t>
            </a:r>
            <a:endParaRPr lang="nl-NL" dirty="0"/>
          </a:p>
        </p:txBody>
      </p:sp>
      <p:pic>
        <p:nvPicPr>
          <p:cNvPr id="4" name="Afbeelding 3" descr="foto Will.jpg"/>
          <p:cNvPicPr>
            <a:picLocks noChangeAspect="1"/>
          </p:cNvPicPr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1174" y="514491"/>
            <a:ext cx="1771111" cy="1221022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31" y="5450438"/>
            <a:ext cx="1692907" cy="105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847" y="331839"/>
            <a:ext cx="6272755" cy="938258"/>
          </a:xfrm>
        </p:spPr>
        <p:txBody>
          <a:bodyPr/>
          <a:lstStyle/>
          <a:p>
            <a:r>
              <a:rPr lang="nl-NL" dirty="0" smtClean="0"/>
              <a:t>Secretaris </a:t>
            </a:r>
            <a:br>
              <a:rPr lang="nl-NL" dirty="0" smtClean="0"/>
            </a:br>
            <a:r>
              <a:rPr lang="nl-NL" dirty="0" smtClean="0"/>
              <a:t>Rianne Hermanns-van Vugt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6127" y="2146462"/>
            <a:ext cx="6224141" cy="44277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100" dirty="0" smtClean="0"/>
              <a:t>Portefeuille:</a:t>
            </a:r>
          </a:p>
          <a:p>
            <a:r>
              <a:rPr lang="nl-NL" sz="2100" dirty="0" smtClean="0"/>
              <a:t>Natuur en Bos</a:t>
            </a:r>
          </a:p>
          <a:p>
            <a:r>
              <a:rPr lang="nl-NL" sz="2100" dirty="0" smtClean="0"/>
              <a:t>Zorg</a:t>
            </a:r>
          </a:p>
          <a:p>
            <a:r>
              <a:rPr lang="nl-NL" sz="2100" dirty="0" smtClean="0"/>
              <a:t>Gezondheid en bewegen</a:t>
            </a:r>
          </a:p>
          <a:p>
            <a:r>
              <a:rPr lang="nl-NL" sz="2100" dirty="0" smtClean="0"/>
              <a:t>Klankbordgroep Koolwijk</a:t>
            </a:r>
            <a:endParaRPr lang="nl-NL" sz="2100" dirty="0"/>
          </a:p>
          <a:p>
            <a:pPr marL="0" indent="0">
              <a:buNone/>
            </a:pPr>
            <a:r>
              <a:rPr lang="nl-NL" sz="2100" dirty="0" smtClean="0"/>
              <a:t>Speerpunten:</a:t>
            </a:r>
          </a:p>
          <a:p>
            <a:r>
              <a:rPr lang="nl-NL" sz="2100" dirty="0" smtClean="0"/>
              <a:t>Natuurspeelbos Herperduin</a:t>
            </a:r>
          </a:p>
          <a:p>
            <a:r>
              <a:rPr lang="nl-NL" sz="2100" dirty="0" smtClean="0"/>
              <a:t>Recreatieve poort De Maashorst</a:t>
            </a:r>
          </a:p>
          <a:p>
            <a:r>
              <a:rPr lang="nl-NL" sz="2100" dirty="0" smtClean="0"/>
              <a:t>Sociale teams</a:t>
            </a:r>
          </a:p>
          <a:p>
            <a:r>
              <a:rPr lang="nl-NL" sz="2100" dirty="0" smtClean="0"/>
              <a:t>Gezondheidscentrum</a:t>
            </a:r>
          </a:p>
          <a:p>
            <a:r>
              <a:rPr lang="nl-NL" sz="2100" dirty="0" smtClean="0"/>
              <a:t>Oversteek Koolwijk   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2009 05 edwin en jolanda 11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93" y="331840"/>
            <a:ext cx="1126375" cy="1657290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678" y="5519935"/>
            <a:ext cx="1689589" cy="105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2764" y="314664"/>
            <a:ext cx="6174474" cy="809138"/>
          </a:xfrm>
        </p:spPr>
        <p:txBody>
          <a:bodyPr/>
          <a:lstStyle/>
          <a:p>
            <a:r>
              <a:rPr lang="nl-NL" dirty="0" smtClean="0"/>
              <a:t>Penningmeester  </a:t>
            </a:r>
            <a:br>
              <a:rPr lang="nl-NL" dirty="0" smtClean="0"/>
            </a:br>
            <a:r>
              <a:rPr lang="nl-NL" dirty="0" smtClean="0"/>
              <a:t>Menno Ykema       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02764" y="2292556"/>
            <a:ext cx="6172838" cy="4259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Subsidies</a:t>
            </a:r>
          </a:p>
          <a:p>
            <a:r>
              <a:rPr lang="nl-NL" dirty="0" smtClean="0"/>
              <a:t>Openbare verlichting</a:t>
            </a:r>
          </a:p>
          <a:p>
            <a:r>
              <a:rPr lang="nl-NL" dirty="0" smtClean="0"/>
              <a:t>Verenigingsleven</a:t>
            </a:r>
          </a:p>
          <a:p>
            <a:r>
              <a:rPr lang="nl-NL" dirty="0" smtClean="0"/>
              <a:t>Klankbordgroep Overlangel-Neerloon-Keent</a:t>
            </a:r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Subsidiebeleid</a:t>
            </a:r>
          </a:p>
          <a:p>
            <a:r>
              <a:rPr lang="nl-NL" dirty="0" smtClean="0"/>
              <a:t>Openbare verlichting</a:t>
            </a:r>
          </a:p>
          <a:p>
            <a:r>
              <a:rPr lang="en-US" dirty="0" smtClean="0"/>
              <a:t>Verenigingsleven en hun voorzieningen</a:t>
            </a:r>
            <a:endParaRPr lang="nl-NL" dirty="0" smtClean="0"/>
          </a:p>
          <a:p>
            <a:r>
              <a:rPr lang="nl-NL" dirty="0" smtClean="0"/>
              <a:t>Voorzieningenkaart Overlangel-Neerloon-Keent</a:t>
            </a:r>
          </a:p>
          <a:p>
            <a:pPr marL="0" indent="0">
              <a:buNone/>
            </a:pPr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5" name="Afbeelding 4" descr="M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27" y="314664"/>
            <a:ext cx="1424611" cy="1767239"/>
          </a:xfrm>
          <a:prstGeom prst="rect">
            <a:avLst/>
          </a:prstGeom>
        </p:spPr>
      </p:pic>
      <p:pic>
        <p:nvPicPr>
          <p:cNvPr id="6" name="Afbeelding 5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47" y="5477016"/>
            <a:ext cx="1722354" cy="107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12855" y="258474"/>
            <a:ext cx="6264383" cy="876566"/>
          </a:xfrm>
        </p:spPr>
        <p:txBody>
          <a:bodyPr/>
          <a:lstStyle/>
          <a:p>
            <a:r>
              <a:rPr lang="nl-NL" dirty="0" smtClean="0"/>
              <a:t>Notulist</a:t>
            </a:r>
            <a:br>
              <a:rPr lang="nl-NL" dirty="0" smtClean="0"/>
            </a:br>
            <a:r>
              <a:rPr lang="nl-NL" dirty="0" smtClean="0"/>
              <a:t>Erik Banken          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12855" y="2020888"/>
            <a:ext cx="6262747" cy="45308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Verslaglegging</a:t>
            </a:r>
          </a:p>
          <a:p>
            <a:r>
              <a:rPr lang="nl-NL" dirty="0" smtClean="0"/>
              <a:t>Website</a:t>
            </a:r>
          </a:p>
          <a:p>
            <a:r>
              <a:rPr lang="nl-NL" dirty="0" smtClean="0"/>
              <a:t>Wonen/huisvesting</a:t>
            </a:r>
          </a:p>
          <a:p>
            <a:r>
              <a:rPr lang="nl-NL" dirty="0" smtClean="0"/>
              <a:t>Jongeren en Jong volwassenen</a:t>
            </a:r>
          </a:p>
          <a:p>
            <a:r>
              <a:rPr lang="nl-NL" dirty="0" smtClean="0"/>
              <a:t>Verenigingsleven</a:t>
            </a:r>
          </a:p>
          <a:p>
            <a:r>
              <a:rPr lang="en-US" dirty="0" err="1" smtClean="0"/>
              <a:t>Toerisme</a:t>
            </a:r>
            <a:r>
              <a:rPr lang="en-US" dirty="0" smtClean="0"/>
              <a:t> en </a:t>
            </a:r>
            <a:r>
              <a:rPr lang="en-US" dirty="0" err="1" smtClean="0"/>
              <a:t>recreatie</a:t>
            </a:r>
            <a:endParaRPr lang="nl-NL" dirty="0" smtClean="0"/>
          </a:p>
          <a:p>
            <a:r>
              <a:rPr lang="en-US" dirty="0" smtClean="0"/>
              <a:t>Social media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Onderzoek wonen (huisvestingsbehoefte en kwaliteit)</a:t>
            </a:r>
          </a:p>
          <a:p>
            <a:r>
              <a:rPr lang="nl-NL" dirty="0" smtClean="0"/>
              <a:t>Verenigingsleven en hun voorzieningen</a:t>
            </a:r>
          </a:p>
          <a:p>
            <a:r>
              <a:rPr lang="en-US" dirty="0" err="1" smtClean="0"/>
              <a:t>Betrokkenheid</a:t>
            </a:r>
            <a:r>
              <a:rPr lang="en-US" dirty="0" smtClean="0"/>
              <a:t> </a:t>
            </a:r>
            <a:r>
              <a:rPr lang="en-US" dirty="0" err="1" smtClean="0"/>
              <a:t>jongeren</a:t>
            </a:r>
            <a:r>
              <a:rPr lang="en-US" dirty="0" smtClean="0"/>
              <a:t> </a:t>
            </a:r>
            <a:r>
              <a:rPr lang="en-US" dirty="0" err="1" smtClean="0"/>
              <a:t>bevorderen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afstudere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321" y="258474"/>
            <a:ext cx="1345281" cy="1593517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350" y="5517866"/>
            <a:ext cx="1656888" cy="10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1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6662" y="269712"/>
            <a:ext cx="6320576" cy="910280"/>
          </a:xfrm>
        </p:spPr>
        <p:txBody>
          <a:bodyPr/>
          <a:lstStyle/>
          <a:p>
            <a:r>
              <a:rPr lang="nl-NL" dirty="0" smtClean="0"/>
              <a:t>Lid</a:t>
            </a:r>
            <a:br>
              <a:rPr lang="nl-NL" dirty="0" smtClean="0"/>
            </a:br>
            <a:r>
              <a:rPr lang="nl-NL" dirty="0" smtClean="0"/>
              <a:t>John Strik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6662" y="1899225"/>
            <a:ext cx="6320576" cy="46075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Ruimtelijke ordening</a:t>
            </a:r>
          </a:p>
          <a:p>
            <a:r>
              <a:rPr lang="nl-NL" dirty="0" smtClean="0"/>
              <a:t>Buitengebied</a:t>
            </a:r>
          </a:p>
          <a:p>
            <a:r>
              <a:rPr lang="nl-NL" dirty="0" smtClean="0"/>
              <a:t>Bouwen en wonen</a:t>
            </a:r>
          </a:p>
          <a:p>
            <a:r>
              <a:rPr lang="nl-NL" dirty="0" smtClean="0"/>
              <a:t>OVHO/ZLTO</a:t>
            </a:r>
          </a:p>
          <a:p>
            <a:r>
              <a:rPr lang="nl-NL" dirty="0" smtClean="0"/>
              <a:t>Geluidsoverlast A50</a:t>
            </a:r>
          </a:p>
          <a:p>
            <a:r>
              <a:rPr lang="en-US" dirty="0" err="1" smtClean="0"/>
              <a:t>Klankbordgroep</a:t>
            </a:r>
            <a:r>
              <a:rPr lang="en-US" dirty="0" smtClean="0"/>
              <a:t> Koolwijk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Bestemmingsplan Berghemseweg/Heiweg</a:t>
            </a:r>
          </a:p>
          <a:p>
            <a:r>
              <a:rPr lang="nl-NL" dirty="0" smtClean="0"/>
              <a:t>Visieontwikkeling Herpen-West</a:t>
            </a:r>
          </a:p>
          <a:p>
            <a:r>
              <a:rPr lang="nl-NL" dirty="0" smtClean="0"/>
              <a:t>Woningbouw Wilgendaal</a:t>
            </a:r>
          </a:p>
          <a:p>
            <a:r>
              <a:rPr lang="nl-NL" dirty="0" smtClean="0"/>
              <a:t>Herinrichting St. Sebastianusstraat/Alard van Herpenplein</a:t>
            </a:r>
            <a:endParaRPr lang="nl-NL" dirty="0"/>
          </a:p>
          <a:p>
            <a:r>
              <a:rPr lang="nl-NL" dirty="0" smtClean="0"/>
              <a:t>Fietscrossbaan jeugd   </a:t>
            </a:r>
          </a:p>
          <a:p>
            <a:r>
              <a:rPr lang="nl-NL" dirty="0" smtClean="0"/>
              <a:t>Oversteek Koolwijk     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 descr="fot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819" y="269712"/>
            <a:ext cx="1483419" cy="1483419"/>
          </a:xfrm>
          <a:prstGeom prst="rect">
            <a:avLst/>
          </a:prstGeom>
        </p:spPr>
      </p:pic>
      <p:pic>
        <p:nvPicPr>
          <p:cNvPr id="6" name="Afbeelding 5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008" y="5424029"/>
            <a:ext cx="1735230" cy="108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80287" y="247236"/>
            <a:ext cx="6196951" cy="876566"/>
          </a:xfrm>
        </p:spPr>
        <p:txBody>
          <a:bodyPr/>
          <a:lstStyle/>
          <a:p>
            <a:r>
              <a:rPr lang="nl-NL" dirty="0" smtClean="0"/>
              <a:t>Lid </a:t>
            </a:r>
            <a:br>
              <a:rPr lang="nl-NL" dirty="0" smtClean="0"/>
            </a:br>
            <a:r>
              <a:rPr lang="nl-NL" dirty="0" smtClean="0"/>
              <a:t>Piet Derks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0287" y="1942059"/>
            <a:ext cx="6196951" cy="472208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3200" dirty="0" smtClean="0"/>
              <a:t>Portefeuille:</a:t>
            </a:r>
          </a:p>
          <a:p>
            <a:r>
              <a:rPr lang="nl-NL" sz="3200" dirty="0" smtClean="0"/>
              <a:t>Openbare ruimten</a:t>
            </a:r>
          </a:p>
          <a:p>
            <a:r>
              <a:rPr lang="nl-NL" sz="3200" dirty="0" smtClean="0"/>
              <a:t>Natuur en bos</a:t>
            </a:r>
          </a:p>
          <a:p>
            <a:r>
              <a:rPr lang="en-US" sz="3200" dirty="0" err="1" smtClean="0"/>
              <a:t>Toerisme</a:t>
            </a:r>
            <a:r>
              <a:rPr lang="en-US" sz="3200" dirty="0" smtClean="0"/>
              <a:t> en </a:t>
            </a:r>
            <a:r>
              <a:rPr lang="en-US" sz="3200" dirty="0" err="1" smtClean="0"/>
              <a:t>recreatie</a:t>
            </a:r>
            <a:endParaRPr lang="nl-NL" sz="3200" dirty="0" smtClean="0"/>
          </a:p>
          <a:p>
            <a:r>
              <a:rPr lang="nl-NL" sz="3200" dirty="0" smtClean="0"/>
              <a:t>Verkeer</a:t>
            </a:r>
          </a:p>
          <a:p>
            <a:r>
              <a:rPr lang="nl-NL" sz="3200" dirty="0" smtClean="0"/>
              <a:t>Openbare veiligheid</a:t>
            </a:r>
          </a:p>
          <a:p>
            <a:r>
              <a:rPr lang="nl-NL" sz="3200" dirty="0" smtClean="0"/>
              <a:t>Milieu</a:t>
            </a:r>
          </a:p>
          <a:p>
            <a:r>
              <a:rPr lang="nl-NL" sz="3200" dirty="0" smtClean="0"/>
              <a:t>Voorzieningenkaart</a:t>
            </a:r>
          </a:p>
          <a:p>
            <a:pPr marL="0" indent="0">
              <a:buNone/>
            </a:pPr>
            <a:r>
              <a:rPr lang="nl-NL" sz="3200" dirty="0" smtClean="0"/>
              <a:t>Speerpunten:</a:t>
            </a:r>
          </a:p>
          <a:p>
            <a:r>
              <a:rPr lang="nl-NL" sz="3200" dirty="0" smtClean="0"/>
              <a:t>Werkplan bosomvorming</a:t>
            </a:r>
          </a:p>
          <a:p>
            <a:r>
              <a:rPr lang="en-US" sz="3200" dirty="0" smtClean="0"/>
              <a:t>IUP</a:t>
            </a:r>
          </a:p>
          <a:p>
            <a:r>
              <a:rPr lang="en-US" sz="3200" dirty="0" err="1" smtClean="0"/>
              <a:t>Bomenbeleid</a:t>
            </a:r>
            <a:endParaRPr lang="nl-NL" sz="3200" dirty="0" smtClean="0"/>
          </a:p>
          <a:p>
            <a:r>
              <a:rPr lang="nl-NL" sz="3200" dirty="0" smtClean="0"/>
              <a:t>Herinrichting St. Sebastianusstraat/Alard van Herpenplein</a:t>
            </a:r>
          </a:p>
          <a:p>
            <a:r>
              <a:rPr lang="nl-NL" sz="3200" dirty="0" smtClean="0"/>
              <a:t>Voorzieningenkaart Gemeenschapshuis</a:t>
            </a:r>
          </a:p>
          <a:p>
            <a:r>
              <a:rPr lang="nl-NL" sz="3200" dirty="0" smtClean="0"/>
              <a:t>Recreatieve poort De Maashorst</a:t>
            </a:r>
          </a:p>
        </p:txBody>
      </p:sp>
      <p:pic>
        <p:nvPicPr>
          <p:cNvPr id="4" name="Afbeelding 3" descr="IMG_109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428" y="247236"/>
            <a:ext cx="1262810" cy="1694823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32" y="5607771"/>
            <a:ext cx="1692906" cy="105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5333" y="258474"/>
            <a:ext cx="6241905" cy="876566"/>
          </a:xfrm>
        </p:spPr>
        <p:txBody>
          <a:bodyPr/>
          <a:lstStyle/>
          <a:p>
            <a:r>
              <a:rPr lang="nl-NL" dirty="0" smtClean="0"/>
              <a:t>Lid </a:t>
            </a:r>
            <a:br>
              <a:rPr lang="nl-NL" dirty="0" smtClean="0"/>
            </a:br>
            <a:r>
              <a:rPr lang="nl-NL" dirty="0" smtClean="0"/>
              <a:t>Jannie Diels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14003" y="1867818"/>
            <a:ext cx="6161599" cy="46727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Zorg (en ouderen)</a:t>
            </a:r>
          </a:p>
          <a:p>
            <a:r>
              <a:rPr lang="nl-NL" dirty="0" smtClean="0"/>
              <a:t>Contactpersoon Zorgcoöperatie</a:t>
            </a:r>
          </a:p>
          <a:p>
            <a:r>
              <a:rPr lang="nl-NL" dirty="0" smtClean="0"/>
              <a:t>Sociale zaken</a:t>
            </a:r>
          </a:p>
          <a:p>
            <a:r>
              <a:rPr lang="en-US" dirty="0" err="1" smtClean="0"/>
              <a:t>Toerisme</a:t>
            </a:r>
            <a:r>
              <a:rPr lang="en-US" dirty="0" smtClean="0"/>
              <a:t> en </a:t>
            </a:r>
            <a:r>
              <a:rPr lang="en-US" dirty="0" err="1" smtClean="0"/>
              <a:t>recreatie</a:t>
            </a:r>
            <a:endParaRPr lang="nl-NL" dirty="0" smtClean="0"/>
          </a:p>
          <a:p>
            <a:r>
              <a:rPr lang="nl-NL" dirty="0" err="1" smtClean="0"/>
              <a:t>Hondenuitlaatplaatsen</a:t>
            </a:r>
            <a:endParaRPr lang="nl-NL" dirty="0" smtClean="0"/>
          </a:p>
          <a:p>
            <a:r>
              <a:rPr lang="nl-NL" dirty="0" smtClean="0"/>
              <a:t>Gezondheid en bewegen</a:t>
            </a:r>
          </a:p>
          <a:p>
            <a:r>
              <a:rPr lang="en-US" dirty="0" err="1" smtClean="0"/>
              <a:t>Voorzieningenkaart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Relatie met Zorgcoöperatie</a:t>
            </a:r>
          </a:p>
          <a:p>
            <a:r>
              <a:rPr lang="nl-NL" dirty="0" smtClean="0"/>
              <a:t>Sociale teams</a:t>
            </a:r>
          </a:p>
          <a:p>
            <a:r>
              <a:rPr lang="nl-NL" dirty="0" smtClean="0"/>
              <a:t>Hondenuitlaatbeleid</a:t>
            </a:r>
          </a:p>
          <a:p>
            <a:r>
              <a:rPr lang="nl-NL" dirty="0" smtClean="0"/>
              <a:t>Gezondheidscentrum  </a:t>
            </a:r>
          </a:p>
          <a:p>
            <a:r>
              <a:rPr lang="en-US" dirty="0" err="1" smtClean="0"/>
              <a:t>Voorzieningenkaart</a:t>
            </a:r>
            <a:r>
              <a:rPr lang="en-US" dirty="0" smtClean="0"/>
              <a:t> </a:t>
            </a:r>
            <a:r>
              <a:rPr lang="en-US" dirty="0" err="1" smtClean="0"/>
              <a:t>Gemeenschapshuis</a:t>
            </a:r>
            <a:endParaRPr lang="nl-NL" dirty="0"/>
          </a:p>
        </p:txBody>
      </p:sp>
      <p:pic>
        <p:nvPicPr>
          <p:cNvPr id="4" name="Afbeelding 3" descr="scannen000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774" y="258474"/>
            <a:ext cx="1426464" cy="1609344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47" y="5465776"/>
            <a:ext cx="1722355" cy="107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8957" y="438282"/>
            <a:ext cx="6118281" cy="404569"/>
          </a:xfrm>
        </p:spPr>
        <p:txBody>
          <a:bodyPr/>
          <a:lstStyle/>
          <a:p>
            <a:r>
              <a:rPr lang="nl-NL" dirty="0" smtClean="0"/>
              <a:t>Prioriteiten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37627" y="966469"/>
            <a:ext cx="6037975" cy="5551581"/>
          </a:xfrm>
        </p:spPr>
        <p:txBody>
          <a:bodyPr/>
          <a:lstStyle/>
          <a:p>
            <a:r>
              <a:rPr lang="nl-NL" dirty="0" smtClean="0"/>
              <a:t>Herinrichting Alard van Herpenplein/Rogstraat (wijkschouw)</a:t>
            </a:r>
          </a:p>
          <a:p>
            <a:r>
              <a:rPr lang="nl-NL" dirty="0" smtClean="0"/>
              <a:t>Kruisstraat (wijkschouw)</a:t>
            </a:r>
          </a:p>
          <a:p>
            <a:r>
              <a:rPr lang="nl-NL" dirty="0" smtClean="0"/>
              <a:t>Oversteek Koolwijk </a:t>
            </a:r>
          </a:p>
          <a:p>
            <a:r>
              <a:rPr lang="nl-NL" dirty="0" smtClean="0"/>
              <a:t>Natuurspeelbos</a:t>
            </a:r>
          </a:p>
          <a:p>
            <a:r>
              <a:rPr lang="nl-NL" dirty="0" smtClean="0"/>
              <a:t>Speelplek Staaijstraat</a:t>
            </a:r>
          </a:p>
          <a:p>
            <a:r>
              <a:rPr lang="nl-NL" dirty="0" smtClean="0"/>
              <a:t>Fietscrossbaan</a:t>
            </a:r>
          </a:p>
          <a:p>
            <a:r>
              <a:rPr lang="nl-NL" dirty="0" smtClean="0"/>
              <a:t>Voorzieningenkaart (Basisschool/Slotje)</a:t>
            </a:r>
          </a:p>
          <a:p>
            <a:r>
              <a:rPr lang="nl-NL" dirty="0" smtClean="0"/>
              <a:t>Zorgbeleid (koppeling Zorgcoöperatie)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840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161</TotalTime>
  <Words>259</Words>
  <Application>Microsoft Office PowerPoint</Application>
  <PresentationFormat>Diavoorstelling (4:3)</PresentationFormat>
  <Paragraphs>121</Paragraphs>
  <Slides>10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Inspiratie</vt:lpstr>
      <vt:lpstr>Dorpsraad Herpen 2015-2018</vt:lpstr>
      <vt:lpstr>Voorzitter  Will de Hoog       </vt:lpstr>
      <vt:lpstr>Secretaris  Rianne Hermanns-van Vugt</vt:lpstr>
      <vt:lpstr>Penningmeester   Menno Ykema          </vt:lpstr>
      <vt:lpstr>Notulist Erik Banken             </vt:lpstr>
      <vt:lpstr>Lid John Strik   </vt:lpstr>
      <vt:lpstr>Lid  Piet Derks  </vt:lpstr>
      <vt:lpstr>Lid  Jannie Diels   </vt:lpstr>
      <vt:lpstr>Prioriteiten</vt:lpstr>
      <vt:lpstr>Thema-avonden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17</cp:revision>
  <dcterms:created xsi:type="dcterms:W3CDTF">2015-01-28T19:32:16Z</dcterms:created>
  <dcterms:modified xsi:type="dcterms:W3CDTF">2015-02-12T18:16:31Z</dcterms:modified>
</cp:coreProperties>
</file>