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49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B5E4F-0874-3748-B0E2-9F4B4DF576B7}" type="datetimeFigureOut">
              <a:rPr lang="nl-NL" smtClean="0"/>
              <a:t>12-2-2015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28FE3-BE89-634D-AB7A-10BCF50593F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801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fbeeldingen, 2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, 3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847" y="331839"/>
            <a:ext cx="6272755" cy="938258"/>
          </a:xfrm>
        </p:spPr>
        <p:txBody>
          <a:bodyPr/>
          <a:lstStyle/>
          <a:p>
            <a:r>
              <a:rPr lang="nl-NL" dirty="0" smtClean="0"/>
              <a:t>Secretaris </a:t>
            </a:r>
            <a:br>
              <a:rPr lang="nl-NL" dirty="0" smtClean="0"/>
            </a:br>
            <a:r>
              <a:rPr lang="nl-NL" dirty="0" smtClean="0"/>
              <a:t>Rianne Hermanns-van Vugt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6127" y="2146462"/>
            <a:ext cx="6224141" cy="44277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2100" dirty="0" smtClean="0"/>
              <a:t>Portefeuille:</a:t>
            </a:r>
          </a:p>
          <a:p>
            <a:r>
              <a:rPr lang="nl-NL" sz="2100" dirty="0" smtClean="0"/>
              <a:t>Natuur en Bos</a:t>
            </a:r>
          </a:p>
          <a:p>
            <a:r>
              <a:rPr lang="nl-NL" sz="2100" dirty="0" smtClean="0"/>
              <a:t>Zorg</a:t>
            </a:r>
          </a:p>
          <a:p>
            <a:r>
              <a:rPr lang="nl-NL" sz="2100" dirty="0" smtClean="0"/>
              <a:t>Gezondheid en bewegen</a:t>
            </a:r>
          </a:p>
          <a:p>
            <a:r>
              <a:rPr lang="nl-NL" sz="2100" dirty="0" smtClean="0"/>
              <a:t>Klankbordgroep Koolwijk</a:t>
            </a:r>
            <a:endParaRPr lang="nl-NL" sz="2100" dirty="0"/>
          </a:p>
          <a:p>
            <a:pPr marL="0" indent="0">
              <a:buNone/>
            </a:pPr>
            <a:r>
              <a:rPr lang="nl-NL" sz="2100" dirty="0" smtClean="0"/>
              <a:t>Speerpunten:</a:t>
            </a:r>
          </a:p>
          <a:p>
            <a:r>
              <a:rPr lang="nl-NL" sz="2100" dirty="0" smtClean="0"/>
              <a:t>Natuurspeelbos Herperduin</a:t>
            </a:r>
          </a:p>
          <a:p>
            <a:r>
              <a:rPr lang="nl-NL" sz="2100" dirty="0" smtClean="0"/>
              <a:t>Recreatieve poort De Maashorst</a:t>
            </a:r>
          </a:p>
          <a:p>
            <a:r>
              <a:rPr lang="nl-NL" sz="2100" dirty="0" smtClean="0"/>
              <a:t>Sociale teams</a:t>
            </a:r>
          </a:p>
          <a:p>
            <a:r>
              <a:rPr lang="nl-NL" sz="2100" dirty="0" smtClean="0"/>
              <a:t>Gezondheidscentrum</a:t>
            </a:r>
          </a:p>
          <a:p>
            <a:r>
              <a:rPr lang="nl-NL" sz="2100" dirty="0" smtClean="0"/>
              <a:t>Oversteek Koolwijk   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2009 05 edwin en jolanda 11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893" y="331840"/>
            <a:ext cx="1126375" cy="1657290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678" y="5519935"/>
            <a:ext cx="1689589" cy="105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1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Inspiratie.thmx</Template>
  <TotalTime>161</TotalTime>
  <Words>25</Words>
  <Application>Microsoft Office PowerPoint</Application>
  <PresentationFormat>Diavoorstelling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Inspiratie</vt:lpstr>
      <vt:lpstr>Secretaris  Rianne Hermanns-van Vugt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Dorpsraad Herpen 2015-2018</dc:title>
  <dc:creator>Rianne Hermanns</dc:creator>
  <cp:lastModifiedBy>gebruiker</cp:lastModifiedBy>
  <cp:revision>19</cp:revision>
  <dcterms:created xsi:type="dcterms:W3CDTF">2015-01-28T19:32:16Z</dcterms:created>
  <dcterms:modified xsi:type="dcterms:W3CDTF">2015-02-12T18:17:03Z</dcterms:modified>
</cp:coreProperties>
</file>