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  <p:sldMasterId id="2147483708" r:id="rId2"/>
  </p:sldMasterIdLst>
  <p:notesMasterIdLst>
    <p:notesMasterId r:id="rId8"/>
  </p:notesMasterIdLst>
  <p:handoutMasterIdLst>
    <p:handoutMasterId r:id="rId9"/>
  </p:handoutMasterIdLst>
  <p:sldIdLst>
    <p:sldId id="286" r:id="rId3"/>
    <p:sldId id="290" r:id="rId4"/>
    <p:sldId id="346" r:id="rId5"/>
    <p:sldId id="291" r:id="rId6"/>
    <p:sldId id="292" r:id="rId7"/>
  </p:sldIdLst>
  <p:sldSz cx="9144000" cy="6858000" type="screen4x3"/>
  <p:notesSz cx="6669088" cy="9872663"/>
  <p:defaultTextStyle>
    <a:defPPr>
      <a:defRPr lang="nl-NL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5613" indent="1588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2813" indent="1588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0013" indent="1588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7213" indent="1588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EBE15"/>
    <a:srgbClr val="00096E"/>
    <a:srgbClr val="00096D"/>
    <a:srgbClr val="00096B"/>
    <a:srgbClr val="00096C"/>
    <a:srgbClr val="00096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168" autoAdjust="0"/>
    <p:restoredTop sz="90888" autoAdjust="0"/>
  </p:normalViewPr>
  <p:slideViewPr>
    <p:cSldViewPr>
      <p:cViewPr>
        <p:scale>
          <a:sx n="90" d="100"/>
          <a:sy n="90" d="100"/>
        </p:scale>
        <p:origin x="-1062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25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quarter" idx="1"/>
          </p:nvPr>
        </p:nvSpPr>
        <p:spPr>
          <a:xfrm>
            <a:off x="3778250" y="0"/>
            <a:ext cx="288925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D7F25E60-CCC5-4E9D-AB04-ACEE95AAB433}" type="datetimeFigureOut">
              <a:rPr lang="nl-NL"/>
              <a:pPr>
                <a:defRPr/>
              </a:pPr>
              <a:t>12-2-2015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2"/>
          </p:nvPr>
        </p:nvSpPr>
        <p:spPr>
          <a:xfrm>
            <a:off x="0" y="9377363"/>
            <a:ext cx="2889250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3"/>
          </p:nvPr>
        </p:nvSpPr>
        <p:spPr>
          <a:xfrm>
            <a:off x="3778250" y="9377363"/>
            <a:ext cx="2889250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B5893CB7-F392-4AB3-A315-52CEAC75AEF5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6181172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9250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79838" y="0"/>
            <a:ext cx="2889250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1454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66775" y="739775"/>
            <a:ext cx="4935538" cy="37036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89000" y="4689475"/>
            <a:ext cx="4891088" cy="4443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noProof="0" smtClean="0"/>
              <a:t>Klik om de opmaakprofielen van de modeltekst te bewerken</a:t>
            </a:r>
          </a:p>
          <a:p>
            <a:pPr lvl="1"/>
            <a:r>
              <a:rPr lang="nl-NL" noProof="0" smtClean="0"/>
              <a:t>Tweede niveau</a:t>
            </a:r>
          </a:p>
          <a:p>
            <a:pPr lvl="2"/>
            <a:r>
              <a:rPr lang="nl-NL" noProof="0" smtClean="0"/>
              <a:t>Derde niveau</a:t>
            </a:r>
          </a:p>
          <a:p>
            <a:pPr lvl="3"/>
            <a:r>
              <a:rPr lang="nl-NL" noProof="0" smtClean="0"/>
              <a:t>Vierde niveau</a:t>
            </a:r>
          </a:p>
          <a:p>
            <a:pPr lvl="4"/>
            <a:r>
              <a:rPr lang="nl-NL" noProof="0" smtClean="0"/>
              <a:t>Vijfde niveau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8950"/>
            <a:ext cx="2889250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9838" y="9378950"/>
            <a:ext cx="2889250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497CA342-8A50-454C-9065-2CD643048585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8866904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5613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2813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0013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7213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4627" algn="l" defTabSz="91385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1555" algn="l" defTabSz="91385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198480" algn="l" defTabSz="91385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5406" algn="l" defTabSz="91385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Master" Target="../slideMasters/slideMaster2.xml"/><Relationship Id="rId1" Type="http://schemas.openxmlformats.org/officeDocument/2006/relationships/themeOverride" Target="../theme/themeOverride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Master" Target="../slideMasters/slideMaster2.xml"/><Relationship Id="rId1" Type="http://schemas.openxmlformats.org/officeDocument/2006/relationships/themeOverride" Target="../theme/themeOverride4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7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78"/>
          <a:lstStyle>
            <a:lvl1pPr marL="0" marR="45695" indent="0" algn="r">
              <a:buNone/>
              <a:defRPr>
                <a:solidFill>
                  <a:schemeClr val="tx1"/>
                </a:solidFill>
              </a:defRPr>
            </a:lvl1pPr>
            <a:lvl2pPr marL="456925" indent="0" algn="ctr">
              <a:buNone/>
            </a:lvl2pPr>
            <a:lvl3pPr marL="913850" indent="0" algn="ctr">
              <a:buNone/>
            </a:lvl3pPr>
            <a:lvl4pPr marL="1370775" indent="0" algn="ctr">
              <a:buNone/>
            </a:lvl4pPr>
            <a:lvl5pPr marL="1827701" indent="0" algn="ctr">
              <a:buNone/>
            </a:lvl5pPr>
            <a:lvl6pPr marL="2284627" indent="0" algn="ctr">
              <a:buNone/>
            </a:lvl6pPr>
            <a:lvl7pPr marL="2741555" indent="0" algn="ctr">
              <a:buNone/>
            </a:lvl7pPr>
            <a:lvl8pPr marL="3198480" indent="0" algn="ctr">
              <a:buNone/>
            </a:lvl8pPr>
            <a:lvl9pPr marL="3655406" indent="0" algn="ctr">
              <a:buNone/>
            </a:lvl9pPr>
          </a:lstStyle>
          <a:p>
            <a:r>
              <a:rPr lang="nl-NL" smtClean="0"/>
              <a:t>Klik om de ondertitelstijl van het model te bewerken</a:t>
            </a:r>
            <a:endParaRPr lang="en-US"/>
          </a:p>
        </p:txBody>
      </p:sp>
      <p:sp>
        <p:nvSpPr>
          <p:cNvPr id="4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DBF5F9">
                    <a:shade val="90000"/>
                  </a:srgbClr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fld id="{216C5678-EE20-4FA5-88E2-6E0BD67A2E26}" type="datetime1">
              <a:rPr lang="en-US"/>
              <a:pPr>
                <a:defRPr/>
              </a:pPr>
              <a:t>2/12/2015</a:t>
            </a:fld>
            <a:endParaRPr lang="en-US" dirty="0"/>
          </a:p>
        </p:txBody>
      </p:sp>
      <p:sp>
        <p:nvSpPr>
          <p:cNvPr id="5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DBF5F9">
                    <a:shade val="90000"/>
                  </a:srgbClr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Footer Text</a:t>
            </a:r>
            <a:endParaRPr lang="en-US" dirty="0"/>
          </a:p>
        </p:txBody>
      </p:sp>
      <p:sp>
        <p:nvSpPr>
          <p:cNvPr id="6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DBF5F9">
                    <a:shade val="90000"/>
                  </a:srgbClr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fld id="{F2204885-463E-46ED-AE68-1E321F91A832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387156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fld id="{F015C2D0-0D3B-429F-93D4-8B0278B158ED}" type="datetimeFigureOut">
              <a:rPr lang="nl-NL"/>
              <a:pPr>
                <a:defRPr/>
              </a:pPr>
              <a:t>12-2-2015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fld id="{9252AE74-26CA-41D3-BD7F-37B39F72E282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661786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fld id="{B616DEB1-0FAF-4146-B46C-6DC86B9A76F1}" type="datetimeFigureOut">
              <a:rPr lang="nl-NL"/>
              <a:pPr>
                <a:defRPr/>
              </a:pPr>
              <a:t>12-2-2015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fld id="{577EE136-0CD8-41C6-B38E-BEDA2BB82D4E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753359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7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78"/>
          <a:lstStyle>
            <a:lvl1pPr marL="0" marR="45695" indent="0" algn="r">
              <a:buNone/>
              <a:defRPr>
                <a:solidFill>
                  <a:schemeClr val="tx1"/>
                </a:solidFill>
              </a:defRPr>
            </a:lvl1pPr>
            <a:lvl2pPr marL="456925" indent="0" algn="ctr">
              <a:buNone/>
            </a:lvl2pPr>
            <a:lvl3pPr marL="913850" indent="0" algn="ctr">
              <a:buNone/>
            </a:lvl3pPr>
            <a:lvl4pPr marL="1370775" indent="0" algn="ctr">
              <a:buNone/>
            </a:lvl4pPr>
            <a:lvl5pPr marL="1827701" indent="0" algn="ctr">
              <a:buNone/>
            </a:lvl5pPr>
            <a:lvl6pPr marL="2284627" indent="0" algn="ctr">
              <a:buNone/>
            </a:lvl6pPr>
            <a:lvl7pPr marL="2741555" indent="0" algn="ctr">
              <a:buNone/>
            </a:lvl7pPr>
            <a:lvl8pPr marL="3198480" indent="0" algn="ctr">
              <a:buNone/>
            </a:lvl8pPr>
            <a:lvl9pPr marL="3655406" indent="0" algn="ctr">
              <a:buNone/>
            </a:lvl9pPr>
          </a:lstStyle>
          <a:p>
            <a:r>
              <a:rPr lang="nl-NL" smtClean="0"/>
              <a:t>Klik om de ondertitelstijl van het model te bewerken</a:t>
            </a:r>
            <a:endParaRPr lang="en-US"/>
          </a:p>
        </p:txBody>
      </p:sp>
      <p:sp>
        <p:nvSpPr>
          <p:cNvPr id="4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DBF5F9">
                    <a:shade val="90000"/>
                  </a:srgbClr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fld id="{216C5678-EE20-4FA5-88E2-6E0BD67A2E26}" type="datetime1">
              <a:rPr lang="en-US"/>
              <a:pPr>
                <a:defRPr/>
              </a:pPr>
              <a:t>2/12/2015</a:t>
            </a:fld>
            <a:endParaRPr lang="en-US" dirty="0"/>
          </a:p>
        </p:txBody>
      </p:sp>
      <p:sp>
        <p:nvSpPr>
          <p:cNvPr id="5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DBF5F9">
                    <a:shade val="90000"/>
                  </a:srgbClr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Footer Text</a:t>
            </a:r>
            <a:endParaRPr lang="en-US" dirty="0"/>
          </a:p>
        </p:txBody>
      </p:sp>
      <p:sp>
        <p:nvSpPr>
          <p:cNvPr id="6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DBF5F9">
                    <a:shade val="90000"/>
                  </a:srgbClr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fld id="{B1F6EB23-1F96-48CB-8E55-154327BF1CDC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147516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fld id="{3B1DEA1E-9D6A-40DA-B767-97628922A468}" type="datetimeFigureOut">
              <a:rPr lang="nl-NL"/>
              <a:pPr>
                <a:defRPr/>
              </a:pPr>
              <a:t>12-2-2015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fld id="{914DFEE0-75C0-4D52-BAF9-11ECF1B3106F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091961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5"/>
            <a:ext cx="7772400" cy="1509712"/>
          </a:xfrm>
        </p:spPr>
        <p:txBody>
          <a:bodyPr lIns="45695" rIns="45695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DBF5F9">
                    <a:shade val="90000"/>
                  </a:srgbClr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fld id="{09CAEA93-55E7-4DA9-90C2-089A26EEFEC4}" type="datetime1">
              <a:rPr lang="en-US"/>
              <a:pPr>
                <a:defRPr/>
              </a:pPr>
              <a:t>2/12/2015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DBF5F9">
                    <a:shade val="90000"/>
                  </a:srgbClr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Footer Text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DBF5F9">
                    <a:shade val="90000"/>
                  </a:srgbClr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fld id="{0F90C7B2-E03C-480D-8DD3-796B4F389320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855695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fld id="{1072CEEE-A9F9-40CF-ABF6-8FB9CA7108CC}" type="datetimeFigureOut">
              <a:rPr lang="nl-NL"/>
              <a:pPr>
                <a:defRPr/>
              </a:pPr>
              <a:t>12-2-2015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fld id="{9B02625A-1945-4AF9-963D-92012F9FE978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921812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695" tIns="0" rIns="45695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30" y="1859759"/>
            <a:ext cx="4041775" cy="654843"/>
          </a:xfrm>
        </p:spPr>
        <p:txBody>
          <a:bodyPr lIns="45695" tIns="0" rIns="45695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0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fld id="{3854C009-16A3-4A22-9304-C48FC3AFFC0A}" type="datetimeFigureOut">
              <a:rPr lang="nl-NL"/>
              <a:pPr>
                <a:defRPr/>
              </a:pPr>
              <a:t>12-2-2015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fld id="{6CB95BED-33E9-4CFE-8FF4-05D22EA892A0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5578711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fld id="{83685DDA-2860-4C1E-8252-65C3E2E1B702}" type="datetimeFigureOut">
              <a:rPr lang="nl-NL"/>
              <a:pPr>
                <a:defRPr/>
              </a:pPr>
              <a:t>12-2-2015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fld id="{C87F80C1-2D03-4963-8599-4AD6C74D28E8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9387008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fld id="{1EC278F7-835F-4B54-8BCF-3F9FDC3D3D94}" type="datetimeFigureOut">
              <a:rPr lang="nl-NL"/>
              <a:pPr>
                <a:defRPr/>
              </a:pPr>
              <a:t>12-2-2015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fld id="{0CAC74FE-6DCA-4907-AED5-D406A8A33429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0094933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78" rIns="1827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fld id="{06AE7749-7ECE-4656-87F9-CC17460A56D4}" type="datetimeFigureOut">
              <a:rPr lang="nl-NL"/>
              <a:pPr>
                <a:defRPr/>
              </a:pPr>
              <a:t>12-2-2015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fld id="{5505EEF9-7CDE-4E64-88EC-B8BFD1B816FF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198977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fld id="{5902523D-61FA-477E-A1F7-6A312B56FA6D}" type="datetimeFigureOut">
              <a:rPr lang="nl-NL"/>
              <a:pPr>
                <a:defRPr/>
              </a:pPr>
              <a:t>12-2-2015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fld id="{1643F705-A706-4CC3-9B70-4F4026C1E585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4523476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nip and Round Single Corner Rectangle 8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385" tIns="45695" rIns="91385" bIns="45695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6" name="Right Triangle 11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385" tIns="45695" rIns="91385" bIns="45695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7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lIns="91385" tIns="45695" rIns="91385" bIns="45695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prstClr val="black"/>
              </a:solidFill>
              <a:latin typeface="Constantia"/>
              <a:cs typeface="+mn-cs"/>
            </a:endParaRPr>
          </a:p>
        </p:txBody>
      </p:sp>
      <p:sp>
        <p:nvSpPr>
          <p:cNvPr id="8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lIns="91385" tIns="45695" rIns="91385" bIns="45695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prstClr val="black"/>
              </a:solidFill>
              <a:latin typeface="Constanti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7001"/>
            <a:ext cx="2212848" cy="1582621"/>
          </a:xfrm>
        </p:spPr>
        <p:txBody>
          <a:bodyPr lIns="45695" rIns="45695" bIns="45695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3969" rIns="45695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nl-NL" noProof="0" smtClean="0"/>
              <a:t>Klik op het pictogram als u een afbeelding wilt toevoegen</a:t>
            </a:r>
            <a:endParaRPr lang="en-US" noProof="0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fld id="{7D55BD47-4676-4204-8D07-20B1CB8B786C}" type="datetimeFigureOut">
              <a:rPr lang="nl-NL"/>
              <a:pPr>
                <a:defRPr/>
              </a:pPr>
              <a:t>12-2-2015</a:t>
            </a:fld>
            <a:endParaRPr lang="nl-NL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fld id="{9E05EA99-C252-409F-B909-8B146AB9BA58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628203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fld id="{59DB6757-F8CF-41A2-AF93-13635B3538BE}" type="datetimeFigureOut">
              <a:rPr lang="nl-NL"/>
              <a:pPr>
                <a:defRPr/>
              </a:pPr>
              <a:t>12-2-2015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fld id="{0E184E8E-F830-45D9-AA1B-9FF1C8E7D0BF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9804338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fld id="{982D6FD0-805C-4D31-B787-0503FDB64D58}" type="datetimeFigureOut">
              <a:rPr lang="nl-NL"/>
              <a:pPr>
                <a:defRPr/>
              </a:pPr>
              <a:t>12-2-2015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fld id="{80726E6F-AE42-4764-B2F9-DA7D0C75BA44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503068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5"/>
            <a:ext cx="7772400" cy="1509712"/>
          </a:xfrm>
        </p:spPr>
        <p:txBody>
          <a:bodyPr lIns="45695" rIns="45695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DBF5F9">
                    <a:shade val="90000"/>
                  </a:srgbClr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fld id="{09CAEA93-55E7-4DA9-90C2-089A26EEFEC4}" type="datetime1">
              <a:rPr lang="en-US"/>
              <a:pPr>
                <a:defRPr/>
              </a:pPr>
              <a:t>2/12/2015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DBF5F9">
                    <a:shade val="90000"/>
                  </a:srgbClr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Footer Text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DBF5F9">
                    <a:shade val="90000"/>
                  </a:srgbClr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fld id="{A3BDB22D-E2EE-455B-AB51-8A55F0A0F371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936333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fld id="{BA9625BE-6D40-4F79-9D0A-FF943311B149}" type="datetimeFigureOut">
              <a:rPr lang="nl-NL"/>
              <a:pPr>
                <a:defRPr/>
              </a:pPr>
              <a:t>12-2-2015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fld id="{08C4437B-BCB2-416D-B83A-5C2A3D931BD9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807306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695" tIns="0" rIns="45695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30" y="1859759"/>
            <a:ext cx="4041775" cy="654843"/>
          </a:xfrm>
        </p:spPr>
        <p:txBody>
          <a:bodyPr lIns="45695" tIns="0" rIns="45695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0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fld id="{6D1D8B40-6F89-4B74-A477-9021C7585D72}" type="datetimeFigureOut">
              <a:rPr lang="nl-NL"/>
              <a:pPr>
                <a:defRPr/>
              </a:pPr>
              <a:t>12-2-2015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fld id="{883E4472-00E7-4A2D-8EA7-9B38EED11446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855134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fld id="{72F7C5A3-1CD8-4661-B6CB-6DC1E4D149CA}" type="datetimeFigureOut">
              <a:rPr lang="nl-NL"/>
              <a:pPr>
                <a:defRPr/>
              </a:pPr>
              <a:t>12-2-2015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fld id="{F09C97CE-DDC6-4728-820D-8F8C4F7F303F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610032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fld id="{14B50EA9-56D6-433C-9572-CC245523A205}" type="datetimeFigureOut">
              <a:rPr lang="nl-NL"/>
              <a:pPr>
                <a:defRPr/>
              </a:pPr>
              <a:t>12-2-2015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fld id="{09CE7701-D46D-428D-BCEA-F8196865FA4D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733478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78" rIns="1827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fld id="{C81CD49A-F905-4C32-A215-6683891D5808}" type="datetimeFigureOut">
              <a:rPr lang="nl-NL"/>
              <a:pPr>
                <a:defRPr/>
              </a:pPr>
              <a:t>12-2-2015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fld id="{3998A768-C16E-4C0B-B4CF-CF3A22B70345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333285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nip and Round Single Corner Rectangle 8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385" tIns="45695" rIns="91385" bIns="45695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6" name="Right Triangle 11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385" tIns="45695" rIns="91385" bIns="45695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7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lIns="91385" tIns="45695" rIns="91385" bIns="45695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prstClr val="black"/>
              </a:solidFill>
              <a:latin typeface="Constantia"/>
              <a:cs typeface="+mn-cs"/>
            </a:endParaRPr>
          </a:p>
        </p:txBody>
      </p:sp>
      <p:sp>
        <p:nvSpPr>
          <p:cNvPr id="8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lIns="91385" tIns="45695" rIns="91385" bIns="45695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prstClr val="black"/>
              </a:solidFill>
              <a:latin typeface="Constanti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7001"/>
            <a:ext cx="2212848" cy="1582621"/>
          </a:xfrm>
        </p:spPr>
        <p:txBody>
          <a:bodyPr lIns="45695" rIns="45695" bIns="45695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3969" rIns="45695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nl-NL" noProof="0" smtClean="0"/>
              <a:t>Klik op het pictogram als u een afbeelding wilt toevoegen</a:t>
            </a:r>
            <a:endParaRPr lang="en-US" noProof="0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fld id="{6F41F4CB-5B22-4634-ADE7-AEAF8AF42A78}" type="datetimeFigureOut">
              <a:rPr lang="nl-NL"/>
              <a:pPr>
                <a:defRPr/>
              </a:pPr>
              <a:t>12-2-2015</a:t>
            </a:fld>
            <a:endParaRPr lang="nl-NL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fld id="{1396D115-7E70-4471-A678-5A61B5B0DFD0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711695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lIns="91385" tIns="45695" rIns="91385" bIns="45695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prstClr val="black"/>
              </a:solidFill>
              <a:latin typeface="Constanti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lIns="91385" tIns="45695" rIns="91385" bIns="45695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prstClr val="black"/>
              </a:solidFill>
              <a:latin typeface="Constantia"/>
              <a:cs typeface="+mn-cs"/>
            </a:endParaRPr>
          </a:p>
        </p:txBody>
      </p:sp>
      <p:sp>
        <p:nvSpPr>
          <p:cNvPr id="4100" name="Title Placeholder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695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NL" smtClean="0"/>
              <a:t>Klik om de stijl te bewerken</a:t>
            </a:r>
            <a:endParaRPr lang="en-US" altLang="nl-NL" smtClean="0"/>
          </a:p>
        </p:txBody>
      </p:sp>
      <p:sp>
        <p:nvSpPr>
          <p:cNvPr id="4101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385" tIns="45695" rIns="91385" bIns="4569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NL" smtClean="0"/>
              <a:t>Klik om de modelstijlen te bewerken</a:t>
            </a:r>
          </a:p>
          <a:p>
            <a:pPr lvl="1"/>
            <a:r>
              <a:rPr lang="nl-NL" altLang="nl-NL" smtClean="0"/>
              <a:t>Tweede niveau</a:t>
            </a:r>
          </a:p>
          <a:p>
            <a:pPr lvl="2"/>
            <a:r>
              <a:rPr lang="nl-NL" altLang="nl-NL" smtClean="0"/>
              <a:t>Derde niveau</a:t>
            </a:r>
          </a:p>
          <a:p>
            <a:pPr lvl="3"/>
            <a:r>
              <a:rPr lang="nl-NL" altLang="nl-NL" smtClean="0"/>
              <a:t>Vierde niveau</a:t>
            </a:r>
          </a:p>
          <a:p>
            <a:pPr lvl="4"/>
            <a:r>
              <a:rPr lang="nl-NL" altLang="nl-NL" smtClean="0"/>
              <a:t>Vijfde niveau</a:t>
            </a:r>
            <a:endParaRPr lang="en-US" altLang="nl-NL" smtClean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rgbClr val="04617B">
                    <a:shade val="90000"/>
                  </a:srgbClr>
                </a:solidFill>
                <a:latin typeface="Constantia"/>
              </a:defRPr>
            </a:lvl1pPr>
          </a:lstStyle>
          <a:p>
            <a:pPr>
              <a:defRPr/>
            </a:pPr>
            <a:fld id="{44C21813-E794-4A9E-A690-E14F6A888944}" type="datetimeFigureOut">
              <a:rPr lang="nl-NL"/>
              <a:pPr>
                <a:defRPr/>
              </a:pPr>
              <a:t>12-2-2015</a:t>
            </a:fld>
            <a:endParaRPr lang="nl-NL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rgbClr val="04617B">
                    <a:shade val="90000"/>
                  </a:srgbClr>
                </a:solidFill>
                <a:latin typeface="Constantia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rgbClr val="04617B">
                    <a:shade val="90000"/>
                  </a:srgbClr>
                </a:solidFill>
                <a:latin typeface="Constantia"/>
              </a:defRPr>
            </a:lvl1pPr>
          </a:lstStyle>
          <a:p>
            <a:pPr>
              <a:defRPr/>
            </a:pPr>
            <a:fld id="{6F173D5A-17DD-472A-9E97-ADEC85D321B0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  <p:grpSp>
        <p:nvGrpSpPr>
          <p:cNvPr id="4105" name="Group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solidFill>
                  <a:prstClr val="black"/>
                </a:solidFill>
                <a:latin typeface="Constantia"/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solidFill>
                  <a:prstClr val="black"/>
                </a:solidFill>
                <a:latin typeface="Constantia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6791" r:id="rId1"/>
    <p:sldLayoutId id="2147486792" r:id="rId2"/>
    <p:sldLayoutId id="2147486793" r:id="rId3"/>
    <p:sldLayoutId id="2147486794" r:id="rId4"/>
    <p:sldLayoutId id="2147486795" r:id="rId5"/>
    <p:sldLayoutId id="2147486796" r:id="rId6"/>
    <p:sldLayoutId id="2147486797" r:id="rId7"/>
    <p:sldLayoutId id="2147486798" r:id="rId8"/>
    <p:sldLayoutId id="2147486799" r:id="rId9"/>
    <p:sldLayoutId id="2147486800" r:id="rId10"/>
    <p:sldLayoutId id="2147486801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6925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385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0775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7701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1463" indent="-271463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8175" indent="-244475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2813" indent="-244475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5863" indent="-207963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0500" indent="-207963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6319" indent="-210187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19090" indent="-18277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3244" indent="-18277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7400" indent="-18277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6925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385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0775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7701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4627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1555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19848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5406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lIns="91385" tIns="45695" rIns="91385" bIns="45695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prstClr val="black"/>
              </a:solidFill>
              <a:latin typeface="Constanti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lIns="91385" tIns="45695" rIns="91385" bIns="45695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prstClr val="black"/>
              </a:solidFill>
              <a:latin typeface="Constantia"/>
              <a:cs typeface="+mn-cs"/>
            </a:endParaRPr>
          </a:p>
        </p:txBody>
      </p:sp>
      <p:sp>
        <p:nvSpPr>
          <p:cNvPr id="5124" name="Title Placeholder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695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NL" smtClean="0"/>
              <a:t>Klik om de stijl te bewerken</a:t>
            </a:r>
            <a:endParaRPr lang="en-US" altLang="nl-NL" smtClean="0"/>
          </a:p>
        </p:txBody>
      </p:sp>
      <p:sp>
        <p:nvSpPr>
          <p:cNvPr id="5125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385" tIns="45695" rIns="91385" bIns="4569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NL" smtClean="0"/>
              <a:t>Klik om de modelstijlen te bewerken</a:t>
            </a:r>
          </a:p>
          <a:p>
            <a:pPr lvl="1"/>
            <a:r>
              <a:rPr lang="nl-NL" altLang="nl-NL" smtClean="0"/>
              <a:t>Tweede niveau</a:t>
            </a:r>
          </a:p>
          <a:p>
            <a:pPr lvl="2"/>
            <a:r>
              <a:rPr lang="nl-NL" altLang="nl-NL" smtClean="0"/>
              <a:t>Derde niveau</a:t>
            </a:r>
          </a:p>
          <a:p>
            <a:pPr lvl="3"/>
            <a:r>
              <a:rPr lang="nl-NL" altLang="nl-NL" smtClean="0"/>
              <a:t>Vierde niveau</a:t>
            </a:r>
          </a:p>
          <a:p>
            <a:pPr lvl="4"/>
            <a:r>
              <a:rPr lang="nl-NL" altLang="nl-NL" smtClean="0"/>
              <a:t>Vijfde niveau</a:t>
            </a:r>
            <a:endParaRPr lang="en-US" altLang="nl-NL" smtClean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rgbClr val="04617B">
                    <a:shade val="90000"/>
                  </a:srgbClr>
                </a:solidFill>
                <a:latin typeface="Constantia"/>
              </a:defRPr>
            </a:lvl1pPr>
          </a:lstStyle>
          <a:p>
            <a:pPr>
              <a:defRPr/>
            </a:pPr>
            <a:fld id="{17ACDC97-3B75-4C76-9263-61A8B0707A12}" type="datetimeFigureOut">
              <a:rPr lang="nl-NL"/>
              <a:pPr>
                <a:defRPr/>
              </a:pPr>
              <a:t>12-2-2015</a:t>
            </a:fld>
            <a:endParaRPr lang="nl-NL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rgbClr val="04617B">
                    <a:shade val="90000"/>
                  </a:srgbClr>
                </a:solidFill>
                <a:latin typeface="Constantia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rgbClr val="04617B">
                    <a:shade val="90000"/>
                  </a:srgbClr>
                </a:solidFill>
                <a:latin typeface="Constantia"/>
              </a:defRPr>
            </a:lvl1pPr>
          </a:lstStyle>
          <a:p>
            <a:pPr>
              <a:defRPr/>
            </a:pPr>
            <a:fld id="{1EA31366-44E0-4CCB-8F64-63D3ABCCD5DB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  <p:grpSp>
        <p:nvGrpSpPr>
          <p:cNvPr id="5129" name="Group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solidFill>
                  <a:prstClr val="black"/>
                </a:solidFill>
                <a:latin typeface="Constantia"/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solidFill>
                  <a:prstClr val="black"/>
                </a:solidFill>
                <a:latin typeface="Constantia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6802" r:id="rId1"/>
    <p:sldLayoutId id="2147486803" r:id="rId2"/>
    <p:sldLayoutId id="2147486804" r:id="rId3"/>
    <p:sldLayoutId id="2147486805" r:id="rId4"/>
    <p:sldLayoutId id="2147486806" r:id="rId5"/>
    <p:sldLayoutId id="2147486807" r:id="rId6"/>
    <p:sldLayoutId id="2147486808" r:id="rId7"/>
    <p:sldLayoutId id="2147486809" r:id="rId8"/>
    <p:sldLayoutId id="2147486810" r:id="rId9"/>
    <p:sldLayoutId id="2147486811" r:id="rId10"/>
    <p:sldLayoutId id="2147486812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6925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385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0775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7701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1463" indent="-271463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8175" indent="-244475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2813" indent="-244475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5863" indent="-207963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0500" indent="-207963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6319" indent="-210187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19090" indent="-18277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3244" indent="-18277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7400" indent="-18277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6925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385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0775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7701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4627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1555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19848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5406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755577" y="908722"/>
            <a:ext cx="7583488" cy="1615657"/>
          </a:xfrm>
          <a:extLst/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nl-NL" dirty="0" smtClean="0">
                <a:solidFill>
                  <a:schemeClr val="tx1"/>
                </a:solidFill>
              </a:rPr>
              <a:t>Sociale teams en basisteams Jeugd &amp; Gezin Oss</a:t>
            </a:r>
            <a:endParaRPr lang="nl-NL" dirty="0">
              <a:solidFill>
                <a:schemeClr val="tx1"/>
              </a:solidFill>
            </a:endParaRP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835150" y="3213100"/>
            <a:ext cx="5459413" cy="622300"/>
          </a:xfrm>
        </p:spPr>
        <p:txBody>
          <a:bodyPr>
            <a:normAutofit fontScale="32500" lnSpcReduction="20000"/>
          </a:bodyPr>
          <a:lstStyle/>
          <a:p>
            <a:pPr marR="0" algn="ctr" eaLnBrk="1" hangingPunct="1">
              <a:lnSpc>
                <a:spcPct val="80000"/>
              </a:lnSpc>
              <a:defRPr/>
            </a:pPr>
            <a:endParaRPr lang="nl-NL" altLang="nl-NL" sz="1000"/>
          </a:p>
          <a:p>
            <a:pPr marR="0" algn="ctr" eaLnBrk="1" hangingPunct="1">
              <a:lnSpc>
                <a:spcPct val="80000"/>
              </a:lnSpc>
              <a:defRPr/>
            </a:pPr>
            <a:r>
              <a:rPr lang="nl-NL" altLang="nl-NL" sz="2800" b="1" i="1"/>
              <a:t>“Welzijn en (jeugd)zorg in de wijken en kernen”</a:t>
            </a:r>
          </a:p>
          <a:p>
            <a:pPr marR="0" algn="ctr" eaLnBrk="1" hangingPunct="1">
              <a:lnSpc>
                <a:spcPct val="80000"/>
              </a:lnSpc>
              <a:defRPr/>
            </a:pPr>
            <a:endParaRPr lang="nl-NL" altLang="nl-NL" sz="2800" b="1" i="1"/>
          </a:p>
          <a:p>
            <a:pPr marR="0" algn="ctr" eaLnBrk="1" hangingPunct="1">
              <a:lnSpc>
                <a:spcPct val="80000"/>
              </a:lnSpc>
              <a:defRPr/>
            </a:pPr>
            <a:r>
              <a:rPr lang="nl-NL" altLang="nl-NL" sz="2800" i="1"/>
              <a:t>Voorlichting wijk en dorpsraden</a:t>
            </a:r>
          </a:p>
          <a:p>
            <a:pPr marR="0" algn="ctr" eaLnBrk="1" hangingPunct="1">
              <a:lnSpc>
                <a:spcPct val="80000"/>
              </a:lnSpc>
              <a:defRPr/>
            </a:pPr>
            <a:r>
              <a:rPr lang="nl-NL" altLang="nl-NL" sz="2800" i="1"/>
              <a:t>5 februari 2015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>
          <a:xfrm>
            <a:off x="468313" y="549275"/>
            <a:ext cx="8229600" cy="2232025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nl-NL" dirty="0" smtClean="0">
                <a:latin typeface="+mn-lt"/>
              </a:rPr>
              <a:t>Sociale teams </a:t>
            </a:r>
            <a:br>
              <a:rPr lang="nl-NL" dirty="0" smtClean="0">
                <a:latin typeface="+mn-lt"/>
              </a:rPr>
            </a:br>
            <a:r>
              <a:rPr lang="nl-NL" dirty="0">
                <a:latin typeface="+mn-lt"/>
              </a:rPr>
              <a:t/>
            </a:r>
            <a:br>
              <a:rPr lang="nl-NL" dirty="0">
                <a:latin typeface="+mn-lt"/>
              </a:rPr>
            </a:br>
            <a:r>
              <a:rPr lang="nl-NL" dirty="0" smtClean="0">
                <a:latin typeface="+mn-lt"/>
              </a:rPr>
              <a:t>Basisteam </a:t>
            </a:r>
            <a:r>
              <a:rPr lang="nl-NL" dirty="0">
                <a:latin typeface="+mn-lt"/>
              </a:rPr>
              <a:t>Jeugd &amp; Gezin</a:t>
            </a:r>
          </a:p>
        </p:txBody>
      </p:sp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eaLnBrk="1" fontAlgn="auto" hangingPunct="1">
              <a:spcAft>
                <a:spcPts val="0"/>
              </a:spcAft>
              <a:buClr>
                <a:schemeClr val="accent3"/>
              </a:buClr>
              <a:buFont typeface="Wingdings 2" pitchFamily="18" charset="2"/>
              <a:buNone/>
              <a:defRPr/>
            </a:pPr>
            <a:endParaRPr lang="nl-NL" dirty="0"/>
          </a:p>
          <a:p>
            <a:pPr marL="274155" indent="-274155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nl-NL" dirty="0" smtClean="0"/>
          </a:p>
          <a:p>
            <a:pPr marL="274155" indent="-274155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nl-NL" dirty="0" smtClean="0"/>
          </a:p>
          <a:p>
            <a:pPr marL="274155" indent="-274155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nl-NL" dirty="0" smtClean="0"/>
              <a:t>Naast elkaar ontwikkelen.</a:t>
            </a:r>
          </a:p>
          <a:p>
            <a:pPr marL="274155" indent="-274155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nl-NL" dirty="0" smtClean="0"/>
              <a:t>Sociale teams: 23-100 jaar</a:t>
            </a:r>
          </a:p>
          <a:p>
            <a:pPr marL="274155" indent="-274155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nl-NL" dirty="0" smtClean="0"/>
              <a:t>Basisteam Jeugd &amp; Gezin: 0 - 23 jaar</a:t>
            </a:r>
          </a:p>
          <a:p>
            <a:pPr marL="274155" indent="-274155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nl-NL" dirty="0" smtClean="0"/>
              <a:t>Afstemming: werkgebied, werkwijze, terminologie</a:t>
            </a:r>
          </a:p>
          <a:p>
            <a:pPr marL="274155" indent="-274155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nl-NL" dirty="0" smtClean="0"/>
              <a:t>Op termijn 1 team samen met Basisteams Jeugd &amp; Gezin</a:t>
            </a:r>
            <a:br>
              <a:rPr lang="nl-NL" dirty="0" smtClean="0"/>
            </a:br>
            <a:endParaRPr lang="nl-NL" dirty="0" smtClean="0"/>
          </a:p>
          <a:p>
            <a:pPr marL="274155" indent="-274155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nl-NL" dirty="0"/>
          </a:p>
        </p:txBody>
      </p:sp>
      <p:sp>
        <p:nvSpPr>
          <p:cNvPr id="9" name="PIJL-LINKS en -RECHTS 8"/>
          <p:cNvSpPr/>
          <p:nvPr/>
        </p:nvSpPr>
        <p:spPr>
          <a:xfrm rot="5400000">
            <a:off x="4139406" y="1642269"/>
            <a:ext cx="720725" cy="287338"/>
          </a:xfrm>
          <a:prstGeom prst="left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385" tIns="45695" rIns="91385" bIns="45695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 sz="1800">
              <a:solidFill>
                <a:prstClr val="white"/>
              </a:solidFill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32385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endParaRPr lang="nl-NL" dirty="0"/>
          </a:p>
        </p:txBody>
      </p:sp>
      <p:pic>
        <p:nvPicPr>
          <p:cNvPr id="139267" name="Tijdelijke aanduiding voor inhoud 5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814388" y="1935163"/>
            <a:ext cx="7515225" cy="4389437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l-NL" altLang="nl-NL" smtClean="0"/>
              <a:t>Indeling sociale teams</a:t>
            </a:r>
          </a:p>
        </p:txBody>
      </p:sp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>
          <a:xfrm>
            <a:off x="107950" y="1916113"/>
            <a:ext cx="8507413" cy="4389437"/>
          </a:xfrm>
        </p:spPr>
        <p:txBody>
          <a:bodyPr>
            <a:normAutofit/>
          </a:bodyPr>
          <a:lstStyle/>
          <a:p>
            <a:pPr marL="0" indent="0" algn="ctr" eaLnBrk="1" fontAlgn="auto" hangingPunct="1">
              <a:spcAft>
                <a:spcPts val="0"/>
              </a:spcAft>
              <a:buClr>
                <a:schemeClr val="accent3"/>
              </a:buClr>
              <a:buFont typeface="Wingdings 2" pitchFamily="18" charset="2"/>
              <a:buNone/>
              <a:defRPr/>
            </a:pPr>
            <a:endParaRPr lang="nl-NL" sz="2000" dirty="0"/>
          </a:p>
          <a:p>
            <a:pPr marL="0" indent="0" algn="ctr" eaLnBrk="1" fontAlgn="auto" hangingPunct="1">
              <a:spcAft>
                <a:spcPts val="0"/>
              </a:spcAft>
              <a:buClr>
                <a:schemeClr val="accent3"/>
              </a:buClr>
              <a:buFont typeface="Wingdings 2" pitchFamily="18" charset="2"/>
              <a:buNone/>
              <a:defRPr/>
            </a:pPr>
            <a:r>
              <a:rPr lang="nl-NL" sz="2800" b="1" dirty="0"/>
              <a:t>Vijf sociale teams in Oss vanaf 1 februari 2015</a:t>
            </a:r>
          </a:p>
          <a:p>
            <a:pPr marL="0" indent="0" algn="ctr" eaLnBrk="1" fontAlgn="auto" hangingPunct="1">
              <a:spcAft>
                <a:spcPts val="0"/>
              </a:spcAft>
              <a:buClr>
                <a:schemeClr val="accent3"/>
              </a:buClr>
              <a:buFont typeface="Wingdings 2" pitchFamily="18" charset="2"/>
              <a:buNone/>
              <a:defRPr/>
            </a:pPr>
            <a:endParaRPr lang="nl-NL" sz="2800" b="1" dirty="0"/>
          </a:p>
          <a:p>
            <a:pPr marL="0" indent="0" algn="ctr" eaLnBrk="1" fontAlgn="auto" hangingPunct="1">
              <a:spcAft>
                <a:spcPts val="0"/>
              </a:spcAft>
              <a:buClr>
                <a:schemeClr val="accent3"/>
              </a:buClr>
              <a:buFont typeface="Wingdings 2" pitchFamily="18" charset="2"/>
              <a:buNone/>
              <a:defRPr/>
            </a:pPr>
            <a:endParaRPr lang="nl-NL" sz="2800" b="1" dirty="0"/>
          </a:p>
          <a:p>
            <a:pPr marL="0" indent="0" algn="ctr" eaLnBrk="1" fontAlgn="auto" hangingPunct="1">
              <a:spcAft>
                <a:spcPts val="0"/>
              </a:spcAft>
              <a:buClr>
                <a:schemeClr val="accent3"/>
              </a:buClr>
              <a:buFont typeface="Wingdings 2" pitchFamily="18" charset="2"/>
              <a:buNone/>
              <a:defRPr/>
            </a:pPr>
            <a:endParaRPr lang="nl-NL" sz="2800" b="1" dirty="0"/>
          </a:p>
          <a:p>
            <a:pPr marL="274155" indent="-274155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nl-NL" dirty="0" smtClean="0"/>
          </a:p>
          <a:p>
            <a:pPr marL="274155" indent="-274155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nl-NL" dirty="0"/>
          </a:p>
        </p:txBody>
      </p:sp>
      <p:graphicFrame>
        <p:nvGraphicFramePr>
          <p:cNvPr id="4" name="Tabel 3"/>
          <p:cNvGraphicFramePr>
            <a:graphicFrameLocks noGrp="1"/>
          </p:cNvGraphicFramePr>
          <p:nvPr/>
        </p:nvGraphicFramePr>
        <p:xfrm>
          <a:off x="539750" y="2881313"/>
          <a:ext cx="7777162" cy="383540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83651"/>
                <a:gridCol w="2483651"/>
                <a:gridCol w="2809860"/>
              </a:tblGrid>
              <a:tr h="579118">
                <a:tc>
                  <a:txBody>
                    <a:bodyPr/>
                    <a:lstStyle/>
                    <a:p>
                      <a:r>
                        <a:rPr lang="nl-NL" sz="1800" dirty="0" smtClean="0"/>
                        <a:t>Naam Team</a:t>
                      </a:r>
                      <a:endParaRPr lang="nl-NL" sz="1800" dirty="0"/>
                    </a:p>
                  </a:txBody>
                  <a:tcPr marL="91444" marR="91444" marT="45719" marB="45719"/>
                </a:tc>
                <a:tc>
                  <a:txBody>
                    <a:bodyPr/>
                    <a:lstStyle/>
                    <a:p>
                      <a:r>
                        <a:rPr lang="nl-NL" sz="1600" dirty="0" smtClean="0"/>
                        <a:t>Gebied</a:t>
                      </a:r>
                      <a:endParaRPr lang="nl-NL" sz="1600" dirty="0"/>
                    </a:p>
                  </a:txBody>
                  <a:tcPr marL="91444" marR="91444" marT="45719" marB="45719"/>
                </a:tc>
                <a:tc>
                  <a:txBody>
                    <a:bodyPr/>
                    <a:lstStyle/>
                    <a:p>
                      <a:r>
                        <a:rPr lang="nl-NL" sz="1600" dirty="0" smtClean="0"/>
                        <a:t>Organisatie</a:t>
                      </a:r>
                      <a:r>
                        <a:rPr lang="nl-NL" sz="1600" baseline="0" dirty="0" smtClean="0"/>
                        <a:t> die S1 wijkverpleegkundige levert </a:t>
                      </a:r>
                      <a:endParaRPr lang="nl-NL" sz="1600" dirty="0"/>
                    </a:p>
                  </a:txBody>
                  <a:tcPr marL="91444" marR="91444" marT="45719" marB="45719"/>
                </a:tc>
              </a:tr>
              <a:tr h="495821">
                <a:tc>
                  <a:txBody>
                    <a:bodyPr/>
                    <a:lstStyle/>
                    <a:p>
                      <a:r>
                        <a:rPr lang="nl-NL" sz="1400" dirty="0" smtClean="0"/>
                        <a:t>Oss Zuid </a:t>
                      </a:r>
                      <a:endParaRPr lang="nl-NL" sz="1400" dirty="0"/>
                    </a:p>
                  </a:txBody>
                  <a:tcPr marL="91444" marR="91444" marT="45719" marB="45719"/>
                </a:tc>
                <a:tc>
                  <a:txBody>
                    <a:bodyPr/>
                    <a:lstStyle/>
                    <a:p>
                      <a:r>
                        <a:rPr lang="nl-NL" sz="1400" dirty="0" smtClean="0"/>
                        <a:t>Oss zuid en Berghem </a:t>
                      </a:r>
                      <a:endParaRPr lang="nl-NL" sz="1400" dirty="0"/>
                    </a:p>
                  </a:txBody>
                  <a:tcPr marL="91444" marR="91444" marT="45719" marB="45719"/>
                </a:tc>
                <a:tc>
                  <a:txBody>
                    <a:bodyPr/>
                    <a:lstStyle/>
                    <a:p>
                      <a:r>
                        <a:rPr lang="nl-NL" sz="1400" dirty="0" err="1" smtClean="0"/>
                        <a:t>Pantein</a:t>
                      </a:r>
                      <a:endParaRPr lang="nl-NL" sz="1400" dirty="0"/>
                    </a:p>
                  </a:txBody>
                  <a:tcPr marL="91444" marR="91444" marT="45719" marB="45719"/>
                </a:tc>
              </a:tr>
              <a:tr h="744541">
                <a:tc>
                  <a:txBody>
                    <a:bodyPr/>
                    <a:lstStyle/>
                    <a:p>
                      <a:r>
                        <a:rPr lang="nl-NL" sz="1400" dirty="0" smtClean="0"/>
                        <a:t>Oss Oost</a:t>
                      </a:r>
                      <a:endParaRPr lang="nl-NL" sz="1400" dirty="0"/>
                    </a:p>
                  </a:txBody>
                  <a:tcPr marL="91444" marR="91444" marT="45719" marB="45719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400" dirty="0" smtClean="0"/>
                        <a:t>Schadewijk, </a:t>
                      </a:r>
                      <a:r>
                        <a:rPr lang="nl-NL" sz="1400" dirty="0" err="1" smtClean="0"/>
                        <a:t>Herpen</a:t>
                      </a:r>
                      <a:r>
                        <a:rPr lang="nl-NL" sz="1400" dirty="0" smtClean="0"/>
                        <a:t>, Ravenstein</a:t>
                      </a:r>
                    </a:p>
                    <a:p>
                      <a:endParaRPr lang="nl-NL" sz="1400" dirty="0"/>
                    </a:p>
                  </a:txBody>
                  <a:tcPr marL="91444" marR="91444" marT="45719" marB="45719"/>
                </a:tc>
                <a:tc>
                  <a:txBody>
                    <a:bodyPr/>
                    <a:lstStyle/>
                    <a:p>
                      <a:r>
                        <a:rPr lang="nl-NL" sz="1400" dirty="0" smtClean="0"/>
                        <a:t>Brabantzorg </a:t>
                      </a:r>
                      <a:endParaRPr lang="nl-NL" sz="1400" dirty="0"/>
                    </a:p>
                  </a:txBody>
                  <a:tcPr marL="91444" marR="91444" marT="45719" marB="45719"/>
                </a:tc>
              </a:tr>
              <a:tr h="744541">
                <a:tc>
                  <a:txBody>
                    <a:bodyPr/>
                    <a:lstStyle/>
                    <a:p>
                      <a:r>
                        <a:rPr lang="nl-NL" sz="1400" dirty="0" smtClean="0"/>
                        <a:t>Oss Noordoost</a:t>
                      </a:r>
                      <a:endParaRPr lang="nl-NL" sz="1400" dirty="0"/>
                    </a:p>
                  </a:txBody>
                  <a:tcPr marL="91444" marR="91444" marT="45719" marB="45719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400" dirty="0" smtClean="0"/>
                        <a:t>Centrum, Megen, </a:t>
                      </a:r>
                      <a:r>
                        <a:rPr lang="nl-NL" sz="1400" dirty="0" err="1" smtClean="0"/>
                        <a:t>Macharen</a:t>
                      </a:r>
                      <a:r>
                        <a:rPr lang="nl-NL" sz="1400" dirty="0" smtClean="0"/>
                        <a:t> , Haren</a:t>
                      </a:r>
                    </a:p>
                    <a:p>
                      <a:endParaRPr lang="nl-NL" sz="1400" dirty="0"/>
                    </a:p>
                  </a:txBody>
                  <a:tcPr marL="91444" marR="91444" marT="45719" marB="45719"/>
                </a:tc>
                <a:tc>
                  <a:txBody>
                    <a:bodyPr/>
                    <a:lstStyle/>
                    <a:p>
                      <a:r>
                        <a:rPr lang="nl-NL" sz="1400" dirty="0" err="1" smtClean="0"/>
                        <a:t>Interzorg</a:t>
                      </a:r>
                      <a:endParaRPr lang="nl-NL" sz="1400" dirty="0"/>
                    </a:p>
                  </a:txBody>
                  <a:tcPr marL="91444" marR="91444" marT="45719" marB="45719"/>
                </a:tc>
              </a:tr>
              <a:tr h="744541">
                <a:tc>
                  <a:txBody>
                    <a:bodyPr/>
                    <a:lstStyle/>
                    <a:p>
                      <a:r>
                        <a:rPr lang="nl-NL" sz="1400" dirty="0" smtClean="0"/>
                        <a:t>Oss Noordwest</a:t>
                      </a:r>
                      <a:endParaRPr lang="nl-NL" sz="1400" dirty="0"/>
                    </a:p>
                  </a:txBody>
                  <a:tcPr marL="91444" marR="91444" marT="45719" marB="45719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400" dirty="0" smtClean="0"/>
                        <a:t>Ussen, Maren Kessel, Lith, </a:t>
                      </a:r>
                      <a:r>
                        <a:rPr lang="nl-NL" sz="1400" dirty="0" err="1" smtClean="0"/>
                        <a:t>Lithoijen</a:t>
                      </a:r>
                      <a:r>
                        <a:rPr lang="nl-NL" sz="1400" dirty="0" smtClean="0"/>
                        <a:t>,</a:t>
                      </a:r>
                      <a:r>
                        <a:rPr lang="nl-NL" sz="1400" baseline="0" dirty="0" smtClean="0"/>
                        <a:t> </a:t>
                      </a:r>
                      <a:r>
                        <a:rPr lang="nl-NL" sz="1400" dirty="0" err="1" smtClean="0"/>
                        <a:t>Oijen</a:t>
                      </a:r>
                      <a:endParaRPr lang="nl-NL" sz="1400" dirty="0" smtClean="0"/>
                    </a:p>
                    <a:p>
                      <a:endParaRPr lang="nl-NL" sz="1400" dirty="0"/>
                    </a:p>
                  </a:txBody>
                  <a:tcPr marL="91444" marR="91444" marT="45719" marB="45719"/>
                </a:tc>
                <a:tc>
                  <a:txBody>
                    <a:bodyPr/>
                    <a:lstStyle/>
                    <a:p>
                      <a:r>
                        <a:rPr lang="nl-NL" sz="1400" dirty="0" err="1" smtClean="0"/>
                        <a:t>Pantein</a:t>
                      </a:r>
                      <a:endParaRPr lang="nl-NL" sz="1400" dirty="0"/>
                    </a:p>
                  </a:txBody>
                  <a:tcPr marL="91444" marR="91444" marT="45719" marB="45719"/>
                </a:tc>
              </a:tr>
              <a:tr h="526840">
                <a:tc>
                  <a:txBody>
                    <a:bodyPr/>
                    <a:lstStyle/>
                    <a:p>
                      <a:r>
                        <a:rPr lang="nl-NL" sz="1400" dirty="0" smtClean="0"/>
                        <a:t>Oss West</a:t>
                      </a:r>
                      <a:endParaRPr lang="nl-NL" sz="1400" dirty="0"/>
                    </a:p>
                  </a:txBody>
                  <a:tcPr marL="91444" marR="91444" marT="45719" marB="45719"/>
                </a:tc>
                <a:tc>
                  <a:txBody>
                    <a:bodyPr/>
                    <a:lstStyle/>
                    <a:p>
                      <a:r>
                        <a:rPr lang="nl-NL" sz="1400" dirty="0" smtClean="0"/>
                        <a:t>Ruwaard en</a:t>
                      </a:r>
                      <a:r>
                        <a:rPr lang="nl-NL" sz="1400" baseline="0" dirty="0" smtClean="0"/>
                        <a:t> Geffen</a:t>
                      </a:r>
                      <a:endParaRPr lang="nl-NL" sz="1400" dirty="0"/>
                    </a:p>
                  </a:txBody>
                  <a:tcPr marL="91444" marR="91444" marT="45719" marB="45719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400" dirty="0" err="1" smtClean="0"/>
                        <a:t>Pantein</a:t>
                      </a:r>
                      <a:r>
                        <a:rPr lang="nl-NL" sz="1400" dirty="0" smtClean="0"/>
                        <a:t> en </a:t>
                      </a:r>
                      <a:r>
                        <a:rPr lang="nl-NL" sz="1400" dirty="0" err="1" smtClean="0"/>
                        <a:t>Breederzorg</a:t>
                      </a:r>
                      <a:r>
                        <a:rPr lang="nl-NL" sz="1400" dirty="0" smtClean="0"/>
                        <a:t> </a:t>
                      </a:r>
                    </a:p>
                    <a:p>
                      <a:endParaRPr lang="nl-NL" sz="1400" dirty="0"/>
                    </a:p>
                  </a:txBody>
                  <a:tcPr marL="91444" marR="91444" marT="45719" marB="45719"/>
                </a:tc>
              </a:tr>
            </a:tbl>
          </a:graphicData>
        </a:graphic>
      </p:graphicFrame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Titel 2"/>
          <p:cNvSpPr>
            <a:spLocks noGrp="1"/>
          </p:cNvSpPr>
          <p:nvPr>
            <p:ph type="title"/>
          </p:nvPr>
        </p:nvSpPr>
        <p:spPr>
          <a:xfrm>
            <a:off x="395288" y="115888"/>
            <a:ext cx="6508750" cy="1143000"/>
          </a:xfrm>
        </p:spPr>
        <p:txBody>
          <a:bodyPr/>
          <a:lstStyle/>
          <a:p>
            <a:pPr eaLnBrk="1" hangingPunct="1"/>
            <a:r>
              <a:rPr lang="nl-NL" altLang="nl-NL" smtClean="0"/>
              <a:t>Teams Oss</a:t>
            </a:r>
          </a:p>
        </p:txBody>
      </p:sp>
      <p:sp>
        <p:nvSpPr>
          <p:cNvPr id="141315" name="Tijdelijke aanduiding voor inhoud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nl-NL" altLang="nl-NL" smtClean="0"/>
          </a:p>
          <a:p>
            <a:pPr eaLnBrk="1" hangingPunct="1"/>
            <a:endParaRPr lang="nl-NL" altLang="nl-NL" smtClean="0"/>
          </a:p>
          <a:p>
            <a:pPr eaLnBrk="1" hangingPunct="1"/>
            <a:endParaRPr lang="nl-NL" altLang="nl-NL" smtClean="0"/>
          </a:p>
        </p:txBody>
      </p:sp>
      <p:pic>
        <p:nvPicPr>
          <p:cNvPr id="141316" name="Afbeelding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196975"/>
            <a:ext cx="9144000" cy="5040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troom">
  <a:themeElements>
    <a:clrScheme name="Stroom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Stroom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Stroom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Stroom">
  <a:themeElements>
    <a:clrScheme name="Stroom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Stroom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Stroom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Kantoorth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Stroom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F491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Stroom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F49100"/>
    </a:hlink>
    <a:folHlink>
      <a:srgbClr val="85DFD0"/>
    </a:folHlink>
  </a:clrScheme>
</a:themeOverride>
</file>

<file path=ppt/theme/themeOverride3.xml><?xml version="1.0" encoding="utf-8"?>
<a:themeOverride xmlns:a="http://schemas.openxmlformats.org/drawingml/2006/main">
  <a:clrScheme name="Stroom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F49100"/>
    </a:hlink>
    <a:folHlink>
      <a:srgbClr val="85DFD0"/>
    </a:folHlink>
  </a:clrScheme>
</a:themeOverride>
</file>

<file path=ppt/theme/themeOverride4.xml><?xml version="1.0" encoding="utf-8"?>
<a:themeOverride xmlns:a="http://schemas.openxmlformats.org/drawingml/2006/main">
  <a:clrScheme name="Stroom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F491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1250</TotalTime>
  <Words>131</Words>
  <Application>Microsoft Office PowerPoint</Application>
  <PresentationFormat>Diavoorstelling (4:3)</PresentationFormat>
  <Paragraphs>41</Paragraphs>
  <Slides>5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10</vt:i4>
      </vt:variant>
      <vt:variant>
        <vt:lpstr>Thema</vt:lpstr>
      </vt:variant>
      <vt:variant>
        <vt:i4>2</vt:i4>
      </vt:variant>
      <vt:variant>
        <vt:lpstr>Diatitels</vt:lpstr>
      </vt:variant>
      <vt:variant>
        <vt:i4>5</vt:i4>
      </vt:variant>
    </vt:vector>
  </HeadingPairs>
  <TitlesOfParts>
    <vt:vector size="17" baseType="lpstr">
      <vt:lpstr>Times New Roman</vt:lpstr>
      <vt:lpstr>Arial</vt:lpstr>
      <vt:lpstr>Verdana</vt:lpstr>
      <vt:lpstr>Calibri</vt:lpstr>
      <vt:lpstr>Constantia</vt:lpstr>
      <vt:lpstr>Wingdings 2</vt:lpstr>
      <vt:lpstr>Rockwell</vt:lpstr>
      <vt:lpstr>ＭＳ Ｐゴシック</vt:lpstr>
      <vt:lpstr>Wingdings</vt:lpstr>
      <vt:lpstr>Baskerville Old Face</vt:lpstr>
      <vt:lpstr>Stroom</vt:lpstr>
      <vt:lpstr>1_Stroom</vt:lpstr>
      <vt:lpstr>Sociale teams en basisteams Jeugd &amp; Gezin Oss</vt:lpstr>
      <vt:lpstr>Sociale teams   Basisteam Jeugd &amp; Gezin</vt:lpstr>
      <vt:lpstr>PowerPoint-presentatie</vt:lpstr>
      <vt:lpstr>Indeling sociale teams</vt:lpstr>
      <vt:lpstr>Teams Oss</vt:lpstr>
    </vt:vector>
  </TitlesOfParts>
  <Company>Gemeente Oss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Afdeling IBOR</dc:title>
  <dc:creator>rharmsen</dc:creator>
  <cp:lastModifiedBy>gebruiker</cp:lastModifiedBy>
  <cp:revision>76</cp:revision>
  <cp:lastPrinted>2015-02-10T13:38:21Z</cp:lastPrinted>
  <dcterms:created xsi:type="dcterms:W3CDTF">2015-01-22T14:06:58Z</dcterms:created>
  <dcterms:modified xsi:type="dcterms:W3CDTF">2015-02-12T18:23:44Z</dcterms:modified>
</cp:coreProperties>
</file>