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8"/>
  </p:notesMasterIdLst>
  <p:handoutMasterIdLst>
    <p:handoutMasterId r:id="rId9"/>
  </p:handoutMasterIdLst>
  <p:sldIdLst>
    <p:sldId id="286" r:id="rId3"/>
    <p:sldId id="290" r:id="rId4"/>
    <p:sldId id="346" r:id="rId5"/>
    <p:sldId id="291" r:id="rId6"/>
    <p:sldId id="292" r:id="rId7"/>
  </p:sldIdLst>
  <p:sldSz cx="9144000" cy="6858000" type="screen4x3"/>
  <p:notesSz cx="6669088" cy="987266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E15"/>
    <a:srgbClr val="00096E"/>
    <a:srgbClr val="00096D"/>
    <a:srgbClr val="00096B"/>
    <a:srgbClr val="00096C"/>
    <a:srgbClr val="000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0888" autoAdjust="0"/>
  </p:normalViewPr>
  <p:slideViewPr>
    <p:cSldViewPr>
      <p:cViewPr>
        <p:scale>
          <a:sx n="90" d="100"/>
          <a:sy n="9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F25E60-CCC5-4E9D-AB04-ACEE95AAB433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893CB7-F392-4AB3-A315-52CEAC75AE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811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9475"/>
            <a:ext cx="4891088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97CA342-8A50-454C-9065-2CD6430485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669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27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5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0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7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78"/>
          <a:lstStyle>
            <a:lvl1pPr marL="0" marR="45695" indent="0" algn="r">
              <a:buNone/>
              <a:defRPr>
                <a:solidFill>
                  <a:schemeClr val="tx1"/>
                </a:solidFill>
              </a:defRPr>
            </a:lvl1pPr>
            <a:lvl2pPr marL="456925" indent="0" algn="ctr">
              <a:buNone/>
            </a:lvl2pPr>
            <a:lvl3pPr marL="913850" indent="0" algn="ctr">
              <a:buNone/>
            </a:lvl3pPr>
            <a:lvl4pPr marL="1370775" indent="0" algn="ctr">
              <a:buNone/>
            </a:lvl4pPr>
            <a:lvl5pPr marL="1827701" indent="0" algn="ctr">
              <a:buNone/>
            </a:lvl5pPr>
            <a:lvl6pPr marL="2284627" indent="0" algn="ctr">
              <a:buNone/>
            </a:lvl6pPr>
            <a:lvl7pPr marL="2741555" indent="0" algn="ctr">
              <a:buNone/>
            </a:lvl7pPr>
            <a:lvl8pPr marL="3198480" indent="0" algn="ctr">
              <a:buNone/>
            </a:lvl8pPr>
            <a:lvl9pPr marL="3655406" indent="0" algn="ctr">
              <a:buNone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16C5678-EE20-4FA5-88E2-6E0BD67A2E26}" type="datetime1">
              <a:rPr lang="en-US"/>
              <a:pPr>
                <a:defRPr/>
              </a:pPr>
              <a:t>2/12/2015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2204885-463E-46ED-AE68-1E321F91A8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71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5C2D0-0D3B-429F-93D4-8B0278B158ED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252AE74-26CA-41D3-BD7F-37B39F72E2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17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616DEB1-0FAF-4146-B46C-6DC86B9A76F1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77EE136-0CD8-41C6-B38E-BEDA2BB82D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33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7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78"/>
          <a:lstStyle>
            <a:lvl1pPr marL="0" marR="45695" indent="0" algn="r">
              <a:buNone/>
              <a:defRPr>
                <a:solidFill>
                  <a:schemeClr val="tx1"/>
                </a:solidFill>
              </a:defRPr>
            </a:lvl1pPr>
            <a:lvl2pPr marL="456925" indent="0" algn="ctr">
              <a:buNone/>
            </a:lvl2pPr>
            <a:lvl3pPr marL="913850" indent="0" algn="ctr">
              <a:buNone/>
            </a:lvl3pPr>
            <a:lvl4pPr marL="1370775" indent="0" algn="ctr">
              <a:buNone/>
            </a:lvl4pPr>
            <a:lvl5pPr marL="1827701" indent="0" algn="ctr">
              <a:buNone/>
            </a:lvl5pPr>
            <a:lvl6pPr marL="2284627" indent="0" algn="ctr">
              <a:buNone/>
            </a:lvl6pPr>
            <a:lvl7pPr marL="2741555" indent="0" algn="ctr">
              <a:buNone/>
            </a:lvl7pPr>
            <a:lvl8pPr marL="3198480" indent="0" algn="ctr">
              <a:buNone/>
            </a:lvl8pPr>
            <a:lvl9pPr marL="3655406" indent="0" algn="ctr">
              <a:buNone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16C5678-EE20-4FA5-88E2-6E0BD67A2E26}" type="datetime1">
              <a:rPr lang="en-US"/>
              <a:pPr>
                <a:defRPr/>
              </a:pPr>
              <a:t>2/12/2015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1F6EB23-1F96-48CB-8E55-154327BF1C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7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B1DEA1E-9D6A-40DA-B767-97628922A468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14DFEE0-75C0-4D52-BAF9-11ECF1B310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19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695" rIns="45695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9CAEA93-55E7-4DA9-90C2-089A26EEFEC4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F90C7B2-E03C-480D-8DD3-796B4F38932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56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072CEEE-A9F9-40CF-ABF6-8FB9CA7108CC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B02625A-1945-4AF9-963D-92012F9FE9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1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695" tIns="0" rIns="4569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0" y="1859759"/>
            <a:ext cx="4041775" cy="654843"/>
          </a:xfrm>
        </p:spPr>
        <p:txBody>
          <a:bodyPr lIns="45695" tIns="0" rIns="4569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854C009-16A3-4A22-9304-C48FC3AFFC0A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CB95BED-33E9-4CFE-8FF4-05D22EA892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787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3685DDA-2860-4C1E-8252-65C3E2E1B702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87F80C1-2D03-4963-8599-4AD6C74D28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870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EC278F7-835F-4B54-8BCF-3F9FDC3D3D94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CAC74FE-6DCA-4907-AED5-D406A8A334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949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78" rIns="1827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6AE7749-7ECE-4656-87F9-CC17460A56D4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505EEF9-7CDE-4E64-88EC-B8BFD1B816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89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902523D-61FA-477E-A1F7-6A312B56FA6D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643F705-A706-4CC3-9B70-4F4026C1E5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234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45695" rIns="91385" bIns="4569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45695" rIns="91385" bIns="4569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01"/>
            <a:ext cx="2212848" cy="1582621"/>
          </a:xfrm>
        </p:spPr>
        <p:txBody>
          <a:bodyPr lIns="45695" rIns="45695" bIns="45695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3969" rIns="45695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D55BD47-4676-4204-8D07-20B1CB8B786C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E05EA99-C252-409F-B909-8B146AB9BA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2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9DB6757-F8CF-41A2-AF93-13635B3538BE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E184E8E-F830-45D9-AA1B-9FF1C8E7D0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043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82D6FD0-805C-4D31-B787-0503FDB64D58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0726E6F-AE42-4764-B2F9-DA7D0C75BA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3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695" rIns="45695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9CAEA93-55E7-4DA9-90C2-089A26EEFEC4}" type="datetime1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3BDB22D-E2EE-455B-AB51-8A55F0A0F37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3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A9625BE-6D40-4F79-9D0A-FF943311B149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8C4437B-BCB2-416D-B83A-5C2A3D931B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73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695" tIns="0" rIns="4569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0" y="1859759"/>
            <a:ext cx="4041775" cy="654843"/>
          </a:xfrm>
        </p:spPr>
        <p:txBody>
          <a:bodyPr lIns="45695" tIns="0" rIns="4569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D1D8B40-6F89-4B74-A477-9021C7585D72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83E4472-00E7-4A2D-8EA7-9B38EED114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5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2F7C5A3-1CD8-4661-B6CB-6DC1E4D149CA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9C97CE-DDC6-4728-820D-8F8C4F7F30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00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4B50EA9-56D6-433C-9572-CC245523A205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9CE7701-D46D-428D-BCEA-F8196865FA4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34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78" rIns="1827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81CD49A-F905-4C32-A215-6683891D5808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998A768-C16E-4C0B-B4CF-CF3A22B703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32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45695" rIns="91385" bIns="4569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45695" rIns="91385" bIns="4569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01"/>
            <a:ext cx="2212848" cy="1582621"/>
          </a:xfrm>
        </p:spPr>
        <p:txBody>
          <a:bodyPr lIns="45695" rIns="45695" bIns="45695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3969" rIns="45695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F41F4CB-5B22-4634-ADE7-AEAF8AF42A78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396D115-7E70-4471-A678-5A61B5B0DF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16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95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</a:defRPr>
            </a:lvl1pPr>
          </a:lstStyle>
          <a:p>
            <a:pPr>
              <a:defRPr/>
            </a:pPr>
            <a:fld id="{44C21813-E794-4A9E-A690-E14F6A888944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</a:defRPr>
            </a:lvl1pPr>
          </a:lstStyle>
          <a:p>
            <a:pPr>
              <a:defRPr/>
            </a:pPr>
            <a:fld id="{6F173D5A-17DD-472A-9E97-ADEC85D321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nstanti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91" r:id="rId1"/>
    <p:sldLayoutId id="2147486792" r:id="rId2"/>
    <p:sldLayoutId id="2147486793" r:id="rId3"/>
    <p:sldLayoutId id="2147486794" r:id="rId4"/>
    <p:sldLayoutId id="2147486795" r:id="rId5"/>
    <p:sldLayoutId id="2147486796" r:id="rId6"/>
    <p:sldLayoutId id="2147486797" r:id="rId7"/>
    <p:sldLayoutId id="2147486798" r:id="rId8"/>
    <p:sldLayoutId id="2147486799" r:id="rId9"/>
    <p:sldLayoutId id="2147486800" r:id="rId10"/>
    <p:sldLayoutId id="21474868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6925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385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0775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7701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444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2079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0500" indent="-2079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6319" indent="-21018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090" indent="-1827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3244" indent="-18277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7400" indent="-18277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5" rIns="91385" bIns="456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95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5" tIns="45695" rIns="91385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</a:defRPr>
            </a:lvl1pPr>
          </a:lstStyle>
          <a:p>
            <a:pPr>
              <a:defRPr/>
            </a:pPr>
            <a:fld id="{17ACDC97-3B75-4C76-9263-61A8B0707A12}" type="datetimeFigureOut">
              <a:rPr lang="nl-NL"/>
              <a:pPr>
                <a:defRPr/>
              </a:pPr>
              <a:t>12-2-2015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</a:defRPr>
            </a:lvl1pPr>
          </a:lstStyle>
          <a:p>
            <a:pPr>
              <a:defRPr/>
            </a:pPr>
            <a:fld id="{1EA31366-44E0-4CCB-8F64-63D3ABCCD5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nstanti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02" r:id="rId1"/>
    <p:sldLayoutId id="2147486803" r:id="rId2"/>
    <p:sldLayoutId id="2147486804" r:id="rId3"/>
    <p:sldLayoutId id="2147486805" r:id="rId4"/>
    <p:sldLayoutId id="2147486806" r:id="rId5"/>
    <p:sldLayoutId id="2147486807" r:id="rId6"/>
    <p:sldLayoutId id="2147486808" r:id="rId7"/>
    <p:sldLayoutId id="2147486809" r:id="rId8"/>
    <p:sldLayoutId id="2147486810" r:id="rId9"/>
    <p:sldLayoutId id="2147486811" r:id="rId10"/>
    <p:sldLayoutId id="2147486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6925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385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0775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7701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444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2079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0500" indent="-2079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6319" indent="-21018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090" indent="-18277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3244" indent="-18277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7400" indent="-18277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7" y="908722"/>
            <a:ext cx="7583488" cy="1615657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1"/>
                </a:solidFill>
              </a:rPr>
              <a:t>Sociale teams en basisteams Jeugd &amp; Gezin Oss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35150" y="3213100"/>
            <a:ext cx="5459413" cy="622300"/>
          </a:xfrm>
        </p:spPr>
        <p:txBody>
          <a:bodyPr>
            <a:normAutofit fontScale="32500" lnSpcReduction="20000"/>
          </a:bodyPr>
          <a:lstStyle/>
          <a:p>
            <a:pPr marR="0" algn="ctr" eaLnBrk="1" hangingPunct="1">
              <a:lnSpc>
                <a:spcPct val="80000"/>
              </a:lnSpc>
              <a:defRPr/>
            </a:pPr>
            <a:endParaRPr lang="nl-NL" altLang="nl-NL" sz="1000"/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nl-NL" altLang="nl-NL" sz="2800" b="1" i="1"/>
              <a:t>“Welzijn en (jeugd)zorg in de wijken en kernen”</a:t>
            </a:r>
          </a:p>
          <a:p>
            <a:pPr marR="0" algn="ctr" eaLnBrk="1" hangingPunct="1">
              <a:lnSpc>
                <a:spcPct val="80000"/>
              </a:lnSpc>
              <a:defRPr/>
            </a:pPr>
            <a:endParaRPr lang="nl-NL" altLang="nl-NL" sz="2800" b="1" i="1"/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nl-NL" altLang="nl-NL" sz="2800" i="1"/>
              <a:t>Voorlichting wijk en dorpsraden</a:t>
            </a:r>
          </a:p>
          <a:p>
            <a:pPr marR="0" algn="ctr" eaLnBrk="1" hangingPunct="1">
              <a:lnSpc>
                <a:spcPct val="80000"/>
              </a:lnSpc>
              <a:defRPr/>
            </a:pPr>
            <a:r>
              <a:rPr lang="nl-NL" altLang="nl-NL" sz="2800" i="1"/>
              <a:t>5 februari 2015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2232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 smtClean="0">
                <a:latin typeface="+mn-lt"/>
              </a:rPr>
              <a:t>Sociale teams </a:t>
            </a:r>
            <a:br>
              <a:rPr lang="nl-NL" dirty="0" smtClean="0">
                <a:latin typeface="+mn-lt"/>
              </a:rPr>
            </a:br>
            <a:r>
              <a:rPr lang="nl-NL" dirty="0">
                <a:latin typeface="+mn-lt"/>
              </a:rPr>
              <a:t/>
            </a:r>
            <a:br>
              <a:rPr lang="nl-NL" dirty="0">
                <a:latin typeface="+mn-lt"/>
              </a:rPr>
            </a:br>
            <a:r>
              <a:rPr lang="nl-NL" dirty="0" smtClean="0">
                <a:latin typeface="+mn-lt"/>
              </a:rPr>
              <a:t>Basisteam </a:t>
            </a:r>
            <a:r>
              <a:rPr lang="nl-NL" dirty="0">
                <a:latin typeface="+mn-lt"/>
              </a:rPr>
              <a:t>Jeugd &amp; Gezin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nl-NL" dirty="0"/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Naast elkaar ontwikkelen.</a:t>
            </a:r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Sociale teams: 23-100 jaar</a:t>
            </a:r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Basisteam Jeugd &amp; Gezin: 0 - 23 jaar</a:t>
            </a:r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Afstemming: werkgebied, werkwijze, terminologie</a:t>
            </a:r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Op termijn 1 team samen met Basisteams Jeugd &amp; Gezin</a:t>
            </a:r>
            <a:br>
              <a:rPr lang="nl-NL" dirty="0" smtClean="0"/>
            </a:br>
            <a:endParaRPr lang="nl-NL" dirty="0" smtClean="0"/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/>
          </a:p>
        </p:txBody>
      </p:sp>
      <p:sp>
        <p:nvSpPr>
          <p:cNvPr id="9" name="PIJL-LINKS en -RECHTS 8"/>
          <p:cNvSpPr/>
          <p:nvPr/>
        </p:nvSpPr>
        <p:spPr>
          <a:xfrm rot="5400000">
            <a:off x="4139406" y="1642269"/>
            <a:ext cx="720725" cy="28733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5" tIns="45695" rIns="91385" bIns="4569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3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139267" name="Tijdelijke aanduiding voor inhoud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4388" y="1935163"/>
            <a:ext cx="75152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Indeling sociale teams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7950" y="1916113"/>
            <a:ext cx="8507413" cy="4389437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nl-NL" sz="2000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nl-NL" sz="2800" b="1" dirty="0"/>
              <a:t>Vijf sociale teams in Oss vanaf 1 februari 2015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nl-NL" sz="2800" b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nl-NL" sz="2800" b="1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nl-NL" sz="2800" b="1" dirty="0"/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155" indent="-27415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750" y="2881313"/>
          <a:ext cx="7777162" cy="383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651"/>
                <a:gridCol w="2483651"/>
                <a:gridCol w="2809860"/>
              </a:tblGrid>
              <a:tr h="579118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Naam Team</a:t>
                      </a:r>
                      <a:endParaRPr lang="nl-NL" sz="18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Gebied</a:t>
                      </a:r>
                      <a:endParaRPr lang="nl-NL" sz="16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Organisatie</a:t>
                      </a:r>
                      <a:r>
                        <a:rPr lang="nl-NL" sz="1600" baseline="0" dirty="0" smtClean="0"/>
                        <a:t> die S1 wijkverpleegkundige levert </a:t>
                      </a:r>
                      <a:endParaRPr lang="nl-NL" sz="1600" dirty="0"/>
                    </a:p>
                  </a:txBody>
                  <a:tcPr marL="91444" marR="91444" marT="45719" marB="45719"/>
                </a:tc>
              </a:tr>
              <a:tr h="495821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Oss Zuid 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Oss zuid en Berghem 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Pantein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</a:tr>
              <a:tr h="744541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Oss Oost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Schadewijk, </a:t>
                      </a:r>
                      <a:r>
                        <a:rPr lang="nl-NL" sz="1400" dirty="0" err="1" smtClean="0"/>
                        <a:t>Herpen</a:t>
                      </a:r>
                      <a:r>
                        <a:rPr lang="nl-NL" sz="1400" dirty="0" smtClean="0"/>
                        <a:t>, Ravenstein</a:t>
                      </a:r>
                    </a:p>
                    <a:p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Brabantzorg 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</a:tr>
              <a:tr h="744541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Oss Noordoost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Centrum, Megen, </a:t>
                      </a:r>
                      <a:r>
                        <a:rPr lang="nl-NL" sz="1400" dirty="0" err="1" smtClean="0"/>
                        <a:t>Macharen</a:t>
                      </a:r>
                      <a:r>
                        <a:rPr lang="nl-NL" sz="1400" dirty="0" smtClean="0"/>
                        <a:t> , Haren</a:t>
                      </a:r>
                    </a:p>
                    <a:p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Interzorg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</a:tr>
              <a:tr h="744541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Oss Noordwest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Ussen, Maren Kessel, Lith, </a:t>
                      </a:r>
                      <a:r>
                        <a:rPr lang="nl-NL" sz="1400" dirty="0" err="1" smtClean="0"/>
                        <a:t>Lithoijen</a:t>
                      </a:r>
                      <a:r>
                        <a:rPr lang="nl-NL" sz="1400" dirty="0" smtClean="0"/>
                        <a:t>,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err="1" smtClean="0"/>
                        <a:t>Oijen</a:t>
                      </a:r>
                      <a:endParaRPr lang="nl-NL" sz="1400" dirty="0" smtClean="0"/>
                    </a:p>
                    <a:p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Pantein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</a:tr>
              <a:tr h="526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Oss West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Ruwaard en</a:t>
                      </a:r>
                      <a:r>
                        <a:rPr lang="nl-NL" sz="1400" baseline="0" dirty="0" smtClean="0"/>
                        <a:t> Geffen</a:t>
                      </a:r>
                      <a:endParaRPr lang="nl-NL" sz="1400" dirty="0"/>
                    </a:p>
                  </a:txBody>
                  <a:tcPr marL="91444" marR="91444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 smtClean="0"/>
                        <a:t>Pantein</a:t>
                      </a:r>
                      <a:r>
                        <a:rPr lang="nl-NL" sz="1400" dirty="0" smtClean="0"/>
                        <a:t> en </a:t>
                      </a:r>
                      <a:r>
                        <a:rPr lang="nl-NL" sz="1400" dirty="0" err="1" smtClean="0"/>
                        <a:t>Breederzorg</a:t>
                      </a:r>
                      <a:r>
                        <a:rPr lang="nl-NL" sz="1400" dirty="0" smtClean="0"/>
                        <a:t> </a:t>
                      </a:r>
                    </a:p>
                    <a:p>
                      <a:endParaRPr lang="nl-NL" sz="1400" dirty="0"/>
                    </a:p>
                  </a:txBody>
                  <a:tcPr marL="91444" marR="91444" marT="45719" marB="45719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el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6508750" cy="1143000"/>
          </a:xfrm>
        </p:spPr>
        <p:txBody>
          <a:bodyPr/>
          <a:lstStyle/>
          <a:p>
            <a:pPr eaLnBrk="1" hangingPunct="1"/>
            <a:r>
              <a:rPr lang="nl-NL" altLang="nl-NL" smtClean="0"/>
              <a:t>Teams Oss</a:t>
            </a:r>
          </a:p>
        </p:txBody>
      </p:sp>
      <p:sp>
        <p:nvSpPr>
          <p:cNvPr id="141315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/>
          </a:p>
        </p:txBody>
      </p:sp>
      <p:pic>
        <p:nvPicPr>
          <p:cNvPr id="141316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1250</TotalTime>
  <Words>131</Words>
  <Application>Microsoft Office PowerPoint</Application>
  <PresentationFormat>Diavoorstelling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7" baseType="lpstr">
      <vt:lpstr>Times New Roman</vt:lpstr>
      <vt:lpstr>Arial</vt:lpstr>
      <vt:lpstr>Verdana</vt:lpstr>
      <vt:lpstr>Calibri</vt:lpstr>
      <vt:lpstr>Constantia</vt:lpstr>
      <vt:lpstr>Wingdings 2</vt:lpstr>
      <vt:lpstr>Rockwell</vt:lpstr>
      <vt:lpstr>ＭＳ Ｐゴシック</vt:lpstr>
      <vt:lpstr>Wingdings</vt:lpstr>
      <vt:lpstr>Baskerville Old Face</vt:lpstr>
      <vt:lpstr>Stroom</vt:lpstr>
      <vt:lpstr>1_Stroom</vt:lpstr>
      <vt:lpstr>Sociale teams en basisteams Jeugd &amp; Gezin Oss</vt:lpstr>
      <vt:lpstr>Sociale teams   Basisteam Jeugd &amp; Gezin</vt:lpstr>
      <vt:lpstr>PowerPoint-presentatie</vt:lpstr>
      <vt:lpstr>Indeling sociale teams</vt:lpstr>
      <vt:lpstr>Teams Oss</vt:lpstr>
    </vt:vector>
  </TitlesOfParts>
  <Company>Gemeente 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Afdeling IBOR</dc:title>
  <dc:creator>rharmsen</dc:creator>
  <cp:lastModifiedBy>gebruiker</cp:lastModifiedBy>
  <cp:revision>76</cp:revision>
  <cp:lastPrinted>2015-02-10T13:38:21Z</cp:lastPrinted>
  <dcterms:created xsi:type="dcterms:W3CDTF">2015-01-22T14:06:58Z</dcterms:created>
  <dcterms:modified xsi:type="dcterms:W3CDTF">2015-02-12T18:23:44Z</dcterms:modified>
</cp:coreProperties>
</file>