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49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B5E4F-0874-3748-B0E2-9F4B4DF576B7}" type="datetimeFigureOut">
              <a:rPr lang="nl-NL" smtClean="0"/>
              <a:t>12-2-2015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28FE3-BE89-634D-AB7A-10BCF50593F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801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28FE3-BE89-634D-AB7A-10BCF50593FD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13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fbeeldingen, 2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, 3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7809" y="239444"/>
            <a:ext cx="6219429" cy="947367"/>
          </a:xfrm>
        </p:spPr>
        <p:txBody>
          <a:bodyPr/>
          <a:lstStyle/>
          <a:p>
            <a:r>
              <a:rPr lang="nl-NL" dirty="0" smtClean="0"/>
              <a:t>Voorzitter </a:t>
            </a:r>
            <a:br>
              <a:rPr lang="nl-NL" dirty="0" smtClean="0"/>
            </a:br>
            <a:r>
              <a:rPr lang="nl-NL" dirty="0" smtClean="0"/>
              <a:t>Will de Hoog    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57810" y="2213889"/>
            <a:ext cx="6219429" cy="44277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dirty="0" smtClean="0"/>
              <a:t>Portefeuille:</a:t>
            </a:r>
          </a:p>
          <a:p>
            <a:r>
              <a:rPr lang="nl-NL" dirty="0" smtClean="0"/>
              <a:t>Aanspreekpunt voor aandachtswethouder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en media</a:t>
            </a:r>
          </a:p>
          <a:p>
            <a:r>
              <a:rPr lang="nl-NL" dirty="0" smtClean="0"/>
              <a:t>Economie/OVHO</a:t>
            </a:r>
          </a:p>
          <a:p>
            <a:r>
              <a:rPr lang="nl-NL" dirty="0" smtClean="0"/>
              <a:t>Onderwijs</a:t>
            </a:r>
          </a:p>
          <a:p>
            <a:r>
              <a:rPr lang="nl-NL" dirty="0" smtClean="0"/>
              <a:t>Openbaar vervoer</a:t>
            </a:r>
          </a:p>
          <a:p>
            <a:r>
              <a:rPr lang="nl-NL" dirty="0" smtClean="0"/>
              <a:t>Imago Dorpsraad en dorpen</a:t>
            </a:r>
          </a:p>
          <a:p>
            <a:pPr marL="0" indent="0">
              <a:buNone/>
            </a:pPr>
            <a:r>
              <a:rPr lang="nl-NL" dirty="0" smtClean="0"/>
              <a:t>Speerpunten:</a:t>
            </a:r>
          </a:p>
          <a:p>
            <a:r>
              <a:rPr lang="nl-NL" dirty="0" smtClean="0"/>
              <a:t>Basisschool</a:t>
            </a:r>
          </a:p>
          <a:p>
            <a:r>
              <a:rPr lang="en-US" dirty="0" smtClean="0"/>
              <a:t>Imago </a:t>
            </a:r>
            <a:r>
              <a:rPr lang="en-US" dirty="0" err="1" smtClean="0"/>
              <a:t>Dorpsraad</a:t>
            </a:r>
            <a:endParaRPr lang="en-US" dirty="0" smtClean="0"/>
          </a:p>
          <a:p>
            <a:r>
              <a:rPr lang="en-US" dirty="0" err="1" smtClean="0"/>
              <a:t>Verbindingen</a:t>
            </a:r>
            <a:endParaRPr lang="nl-NL" dirty="0"/>
          </a:p>
          <a:p>
            <a:r>
              <a:rPr lang="nl-NL" dirty="0" smtClean="0"/>
              <a:t>Contacten OVHO                </a:t>
            </a:r>
            <a:endParaRPr lang="nl-NL" dirty="0"/>
          </a:p>
        </p:txBody>
      </p:sp>
      <p:pic>
        <p:nvPicPr>
          <p:cNvPr id="4" name="Afbeelding 3" descr="foto Will.jpg"/>
          <p:cNvPicPr>
            <a:picLocks noChangeAspect="1"/>
          </p:cNvPicPr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81174" y="514491"/>
            <a:ext cx="1771111" cy="1221022"/>
          </a:xfrm>
          <a:prstGeom prst="rect">
            <a:avLst/>
          </a:prstGeom>
        </p:spPr>
      </p:pic>
      <p:pic>
        <p:nvPicPr>
          <p:cNvPr id="5" name="Afbeelding 4" descr="logo-Dorpsraad-Herpen-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331" y="5450438"/>
            <a:ext cx="1692907" cy="105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Inspiratie.thmx</Template>
  <TotalTime>161</TotalTime>
  <Words>26</Words>
  <Application>Microsoft Office PowerPoint</Application>
  <PresentationFormat>Diavoorstelling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Inspiratie</vt:lpstr>
      <vt:lpstr>Voorzitter  Will de Hoog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Dorpsraad Herpen 2015-2018</dc:title>
  <dc:creator>Rianne Hermanns</dc:creator>
  <cp:lastModifiedBy>gebruiker</cp:lastModifiedBy>
  <cp:revision>18</cp:revision>
  <dcterms:created xsi:type="dcterms:W3CDTF">2015-01-28T19:32:16Z</dcterms:created>
  <dcterms:modified xsi:type="dcterms:W3CDTF">2015-02-12T18:16:51Z</dcterms:modified>
</cp:coreProperties>
</file>