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77" r:id="rId2"/>
    <p:sldId id="321" r:id="rId3"/>
    <p:sldId id="308" r:id="rId4"/>
    <p:sldId id="310" r:id="rId5"/>
    <p:sldId id="326" r:id="rId6"/>
    <p:sldId id="327" r:id="rId7"/>
    <p:sldId id="382" r:id="rId8"/>
    <p:sldId id="328" r:id="rId9"/>
    <p:sldId id="329" r:id="rId10"/>
    <p:sldId id="315" r:id="rId11"/>
    <p:sldId id="330" r:id="rId12"/>
    <p:sldId id="332" r:id="rId13"/>
    <p:sldId id="333" r:id="rId14"/>
    <p:sldId id="383" r:id="rId15"/>
    <p:sldId id="334" r:id="rId16"/>
    <p:sldId id="335" r:id="rId17"/>
    <p:sldId id="336" r:id="rId18"/>
    <p:sldId id="337" r:id="rId19"/>
    <p:sldId id="385" r:id="rId20"/>
    <p:sldId id="338" r:id="rId21"/>
    <p:sldId id="331" r:id="rId22"/>
    <p:sldId id="347" r:id="rId23"/>
    <p:sldId id="388" r:id="rId24"/>
    <p:sldId id="384" r:id="rId25"/>
    <p:sldId id="387" r:id="rId26"/>
    <p:sldId id="339" r:id="rId27"/>
    <p:sldId id="340" r:id="rId28"/>
    <p:sldId id="341" r:id="rId29"/>
    <p:sldId id="342" r:id="rId30"/>
    <p:sldId id="343" r:id="rId31"/>
    <p:sldId id="344" r:id="rId32"/>
    <p:sldId id="349" r:id="rId33"/>
    <p:sldId id="350" r:id="rId34"/>
    <p:sldId id="351" r:id="rId35"/>
    <p:sldId id="357" r:id="rId36"/>
    <p:sldId id="358" r:id="rId37"/>
    <p:sldId id="359" r:id="rId38"/>
    <p:sldId id="324" r:id="rId39"/>
    <p:sldId id="361" r:id="rId40"/>
    <p:sldId id="362" r:id="rId41"/>
    <p:sldId id="363" r:id="rId42"/>
    <p:sldId id="364" r:id="rId43"/>
    <p:sldId id="381" r:id="rId44"/>
    <p:sldId id="354" r:id="rId45"/>
    <p:sldId id="376" r:id="rId46"/>
    <p:sldId id="318" r:id="rId47"/>
    <p:sldId id="366" r:id="rId48"/>
    <p:sldId id="367" r:id="rId49"/>
    <p:sldId id="368" r:id="rId50"/>
    <p:sldId id="369" r:id="rId51"/>
    <p:sldId id="370" r:id="rId52"/>
    <p:sldId id="371" r:id="rId53"/>
    <p:sldId id="352" r:id="rId54"/>
    <p:sldId id="372" r:id="rId55"/>
    <p:sldId id="373" r:id="rId56"/>
    <p:sldId id="353" r:id="rId57"/>
    <p:sldId id="377" r:id="rId58"/>
    <p:sldId id="374" r:id="rId59"/>
    <p:sldId id="360" r:id="rId60"/>
    <p:sldId id="378" r:id="rId61"/>
    <p:sldId id="355" r:id="rId62"/>
    <p:sldId id="379" r:id="rId63"/>
    <p:sldId id="356" r:id="rId64"/>
    <p:sldId id="365" r:id="rId65"/>
    <p:sldId id="386" r:id="rId66"/>
    <p:sldId id="380" r:id="rId67"/>
  </p:sldIdLst>
  <p:sldSz cx="9144000" cy="6858000" type="screen4x3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 autoAdjust="0"/>
    <p:restoredTop sz="94136" autoAdjust="0"/>
  </p:normalViewPr>
  <p:slideViewPr>
    <p:cSldViewPr>
      <p:cViewPr varScale="1">
        <p:scale>
          <a:sx n="65" d="100"/>
          <a:sy n="65" d="100"/>
        </p:scale>
        <p:origin x="13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55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77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10C7D-2D56-4DD8-A1FE-F97B8E305D85}" type="datetimeFigureOut">
              <a:rPr lang="nl-NL" smtClean="0"/>
              <a:t>18-12-2014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86D43-5030-41CF-9DA8-31FBC9CC0F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147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FB9E1-19F4-4CE2-8BB3-943D29991A0A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1B25-E539-486D-BF3D-BCDF127030F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25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102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609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800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329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289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65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339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941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22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56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16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610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48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697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553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946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217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600" dirty="0" smtClean="0"/>
              <a:t>Werkgroep 4 scenario’s uitgewerkt en deze kwam</a:t>
            </a:r>
            <a:r>
              <a:rPr lang="nl-NL" sz="1600" baseline="0" dirty="0" smtClean="0"/>
              <a:t> als beste uit de bus.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OKSV voorziet competitievoetbal voor meerdere teams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Een locatie voor beide verenigingen</a:t>
            </a:r>
          </a:p>
          <a:p>
            <a:r>
              <a:rPr lang="nl-NL" sz="1600" baseline="0" dirty="0" smtClean="0"/>
              <a:t>Voordelen:   Exploitatievoordeel, zeer goed voor de leefbaarheid en sociale cohesie</a:t>
            </a:r>
          </a:p>
          <a:p>
            <a:r>
              <a:rPr lang="nl-NL" sz="1600" baseline="0" dirty="0" smtClean="0"/>
              <a:t>Investeringen kunnen door zelfwerkzaamheid worden gereduceerd</a:t>
            </a:r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2093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600" dirty="0" smtClean="0"/>
              <a:t>Werkgroep 4 scenario’s uitgewerkt en deze kwam</a:t>
            </a:r>
            <a:r>
              <a:rPr lang="nl-NL" sz="1600" baseline="0" dirty="0" smtClean="0"/>
              <a:t> als beste uit de bus.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OKSV voorziet competitievoetbal voor meerdere teams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Een locatie voor beide verenigingen</a:t>
            </a:r>
          </a:p>
          <a:p>
            <a:r>
              <a:rPr lang="nl-NL" sz="1600" baseline="0" dirty="0" smtClean="0"/>
              <a:t>Voordelen:   Exploitatievoordeel, zeer goed voor de leefbaarheid en sociale cohesie</a:t>
            </a:r>
          </a:p>
          <a:p>
            <a:r>
              <a:rPr lang="nl-NL" sz="1600" baseline="0" dirty="0" smtClean="0"/>
              <a:t>Investeringen kunnen door zelfwerkzaamheid worden gereduceerd</a:t>
            </a:r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461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819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327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827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600" dirty="0" smtClean="0"/>
              <a:t>Werkgroep 4 scenario’s uitgewerkt en deze kwam</a:t>
            </a:r>
            <a:r>
              <a:rPr lang="nl-NL" sz="1600" baseline="0" dirty="0" smtClean="0"/>
              <a:t> als beste uit de bus.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OKSV voorziet competitievoetbal voor meerdere teams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Een locatie voor beide verenigingen</a:t>
            </a:r>
          </a:p>
          <a:p>
            <a:r>
              <a:rPr lang="nl-NL" sz="1600" baseline="0" dirty="0" smtClean="0"/>
              <a:t>Voordelen:   Exploitatievoordeel, zeer goed voor de leefbaarheid en sociale cohesie</a:t>
            </a:r>
          </a:p>
          <a:p>
            <a:r>
              <a:rPr lang="nl-NL" sz="1600" baseline="0" dirty="0" smtClean="0"/>
              <a:t>Investeringen kunnen door zelfwerkzaamheid worden gereduceerd</a:t>
            </a:r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840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271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600" dirty="0" smtClean="0"/>
              <a:t>Werkgroep 4 scenario’s uitgewerkt en deze kwam</a:t>
            </a:r>
            <a:r>
              <a:rPr lang="nl-NL" sz="1600" baseline="0" dirty="0" smtClean="0"/>
              <a:t> als beste uit de bus.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OKSV voorziet competitievoetbal voor meerdere teams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Een locatie voor beide verenigingen</a:t>
            </a:r>
          </a:p>
          <a:p>
            <a:r>
              <a:rPr lang="nl-NL" sz="1600" baseline="0" dirty="0" smtClean="0"/>
              <a:t>Voordelen:   Exploitatievoordeel, zeer goed voor de leefbaarheid en sociale cohesie</a:t>
            </a:r>
          </a:p>
          <a:p>
            <a:r>
              <a:rPr lang="nl-NL" sz="1600" baseline="0" dirty="0" smtClean="0"/>
              <a:t>Investeringen kunnen door zelfwerkzaamheid worden gereduceerd</a:t>
            </a:r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436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600" dirty="0" smtClean="0"/>
              <a:t>Werkgroep 4 scenario’s uitgewerkt en deze kwam</a:t>
            </a:r>
            <a:r>
              <a:rPr lang="nl-NL" sz="1600" baseline="0" dirty="0" smtClean="0"/>
              <a:t> als beste uit de bus.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OKSV voorziet competitievoetbal voor meerdere teams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Een locatie voor beide verenigingen</a:t>
            </a:r>
          </a:p>
          <a:p>
            <a:r>
              <a:rPr lang="nl-NL" sz="1600" baseline="0" dirty="0" smtClean="0"/>
              <a:t>Voordelen:   Exploitatievoordeel, zeer goed voor de leefbaarheid en sociale cohesie</a:t>
            </a:r>
          </a:p>
          <a:p>
            <a:r>
              <a:rPr lang="nl-NL" sz="1600" baseline="0" dirty="0" smtClean="0"/>
              <a:t>Investeringen kunnen door zelfwerkzaamheid worden gereduceerd</a:t>
            </a:r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869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81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253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6089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678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331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0271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03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935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1271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283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8592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E03C3-892C-4F80-852B-AF7BF90B4DA6}" type="slidenum">
              <a:rPr lang="nl-NL" smtClean="0"/>
              <a:pPr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7745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1726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0358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38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674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12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24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858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600" dirty="0" smtClean="0"/>
              <a:t>Werkgroep 4 scenario’s uitgewerkt en deze kwam</a:t>
            </a:r>
            <a:r>
              <a:rPr lang="nl-NL" sz="1600" baseline="0" dirty="0" smtClean="0"/>
              <a:t> als beste uit de bus.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OKSV voorziet competitievoetbal voor meerdere teams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aseline="0" dirty="0" smtClean="0"/>
              <a:t>Een locatie voor beide verenigingen</a:t>
            </a:r>
          </a:p>
          <a:p>
            <a:r>
              <a:rPr lang="nl-NL" sz="1600" baseline="0" dirty="0" smtClean="0"/>
              <a:t>Voordelen:   Exploitatievoordeel, zeer goed voor de leefbaarheid en sociale cohesie</a:t>
            </a:r>
          </a:p>
          <a:p>
            <a:r>
              <a:rPr lang="nl-NL" sz="1600" baseline="0" dirty="0" smtClean="0"/>
              <a:t>Investeringen kunnen door zelfwerkzaamheid worden gereduceerd</a:t>
            </a:r>
            <a:endParaRPr lang="nl-NL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E1B25-E539-486D-BF3D-BCDF127030FC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351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34AB-B57C-45B7-AF80-EBA4D8E29339}" type="datetimeFigureOut">
              <a:rPr lang="nl-NL" smtClean="0"/>
              <a:pPr/>
              <a:t>18-12-2014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AA54-5D00-4106-8FAE-DD984798499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err="1" smtClean="0"/>
              <a:t>Overzicht</a:t>
            </a:r>
            <a:r>
              <a:rPr lang="en-US" sz="3600" dirty="0" smtClean="0"/>
              <a:t> 2010 - 2014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Overdragen: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Afspraken Wilgendaal / </a:t>
            </a:r>
            <a:r>
              <a:rPr lang="nl-NL" dirty="0" err="1" smtClean="0"/>
              <a:t>Asboom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BP </a:t>
            </a:r>
            <a:r>
              <a:rPr lang="nl-NL" dirty="0" err="1" smtClean="0"/>
              <a:t>Berghemseweg</a:t>
            </a:r>
            <a:r>
              <a:rPr lang="nl-NL" dirty="0" smtClean="0"/>
              <a:t> / </a:t>
            </a:r>
            <a:r>
              <a:rPr lang="nl-NL" dirty="0" err="1" smtClean="0"/>
              <a:t>Heiweg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BP Buitengebied 2016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Visieontwikkeling Herpen West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Bouwen en Wonen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3600" dirty="0" err="1" smtClean="0"/>
              <a:t>Infrastructuur</a:t>
            </a:r>
            <a:r>
              <a:rPr lang="en-US" sz="3600" dirty="0" smtClean="0"/>
              <a:t> / </a:t>
            </a:r>
            <a:r>
              <a:rPr lang="en-US" sz="3600" dirty="0" err="1" smtClean="0"/>
              <a:t>Openbare</a:t>
            </a:r>
            <a:r>
              <a:rPr lang="en-US" sz="3600" dirty="0" smtClean="0"/>
              <a:t> </a:t>
            </a:r>
            <a:r>
              <a:rPr lang="en-US" sz="3600" dirty="0" err="1" smtClean="0"/>
              <a:t>ruimte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84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Hamelspoelweg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" y="-56523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Piekenhoefstraat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8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Geluidshinder A50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AutoShape 2" descr="data:image/jpeg;base64,/9j/4AAQSkZJRgABAQAAAQABAAD/2wCEAAkGBxQSEhUUExQWFRQVFhUWFxgVFRcUFxcVGBUXGBUYFRcYHCggGBolGxYWITEhJSkrLi4uFx8zODMsNygtLisBCgoKDg0OGhAQGywkHyQsLCwsLCwsNCwsLCwsLCwsLCwsLCwsLCwsLCwsLCwsLCwsLCwsLCwsLCwsLCwsLCwsLP/AABEIALcBEwMBIgACEQEDEQH/xAAaAAACAwEBAAAAAAAAAAAAAAADBAABAgUG/8QAQhAAAQMCBAMFBgQFAwMDBQAAAQACEQMhBBIxQVFhcQUigZGhEzKxwdHwBhRCUiNykuHxFWKiM4LCk7LSBxYkQ1P/xAAZAQADAQEBAAAAAAAAAAAAAAAAAQIDBAX/xAAqEQACAgEEAgEDAwUAAAAAAAAAAQIREgMhMVETQWEEIpFCcfAjMqGxwf/aAAwDAQACEQMRAD8A9pKuULMrDlqQMArUoAcrzpFBsyvMg51C5Ag2dZLkLMrzIA2CttKDmUzIEHzqsyDmUzJhYYOV5kEOV5kgC5lvMl86mZAxprkRrko1637RS0UmMF6qUv7RUaiVBYVxWC5CLlJVEhJVZliVUpiCZlMyHKkpgEDkxQ4pQFFa9TLdDiNOcguchmohuqKVEpsKXrBehFyySqomw2ZDc9YJWS5FBZvOqWJUToLMQoAUVXCWQ6BSVJKMrRkKgMlXdFVwjIKAwVrKURSUZDoHlKkFFlSUZCxAqSjKkZBiClSUVUnkFA1JW4VwixUYzq86stVZUWFMovUzqsqmVAbl51M6rKrDUWgplhykq1RRYUSVcrKiANyqL1gqkAaLlMywomI3KqVSiBlqlpQKbHRlWrJURY6JKkrMqSpGblSViVcoA3KkrKkpAalUoonYFhWFSiLAtRUogCKlIUhAi1FRCpMDSiyogC1FSpAFlVKkKQixUSVUqQpCYFypKyQqQBuVJWJUlAGyVUrEqSgDaqVmVJQBuVRKzKkoAvMosyqSGalXK8w3G4kACQ7WZBnloEvW7Yq5crwbn9pvpcf7fosvJEqj18q5XiG9rVA/KyS0a5WuJiOHgjD8QuZqHN/mBB8AU8kFHsZVyvJUvxK87SImQ0m/CwTFL8Rkm7f+LuCeQUellXK82/t87fDr9Fpv4g4lnnw1Rkgo9FKuVxndo1IkNGk6zrpugM7UqGdCIzSIsOUHiFOaHiz0ErJqAbjzXkq3ab7jM7z++KT/AD7gDYuM6TG3SySm2DSR7oOVyvEN7RLRBBE7ZojSDJstHtKoDbNPJzSPQp5MVI9rKkryLe1aoJudN7+Sy78Qvp+86eUX2+/FCnYYnsJUleWp/iRxI7phzZFviro/iMvsCLAHTVPP4DE9RKkrz9H8RAsnLcOiwtpxRWdui0jylGaCjtyouO7t1kmATGqyzt5rgCGmDCXkiPFnZUXHxPb7GbEmJjRXT7baQDFiJ56fVPyIMWdYqlzj2wwCduo4wsDt2lxjqY5fFHkiGDOopK447bGYgjhHQ/con+tMmN9YR5IhgzplRJ0e0WOBvHVY/wBWpbOm8J5oWLH1JSA7Upne0x5arX+p05jNeJ8EvJHsMGOyqXNq9sU26/JW/temDc+OyPJHseDOiqSQ7Tp/uUTzj2LFnn2OPAevpdZLM0Zg08dR5XQxUAAn4K6VdomI8AF46ci1bDNoMZJDQCRsTKHiKNNx7zZOnvFLVsTqNlVB4dsOkKrfJbVIco02M92W9HmExUqCLk68fv7K59XFtbYAT0Qm9oBxjxQlJ7iimuRutWGmZwF99eCNQxIgfxHeY0XPFT1W6mJyjQSeSLY5Xex0XV2uEF5g9LoYqhtgfsaLkDtaDBH3f5JmpVkSn9y5HH5DNbmF3mCZiNEdtIMaBmnXjuZSJr5R0QT2gd7p/cwofzmZkGeIn4psPBaTI5Wi+50XGbivRUe0Dt5I+5jcdxzEO56nwWqFCmZlrD1A1+q5tTEX1+/uEz+cIED+6dyXAONjlaL6aRG0KsLg2QXEDwJFuGsFd3s38Lh9PNWLg4kmKbmEACwkw6TvbiuX2tiqFGwp1TBy96o0XEzIDeSy0vqFOWEJbjlDawOdre6yABrfjvc8UaiQdTy1C4p7ZG1EeNRx+EIZ7XOgY0Dk53zK7PDqmTlH0dd1FhOmoj3tlfsmUwGtFhJuZ5/EpF+LytDtz8YSf+oH9V5067rK5P2aYrk7LaYMlxJ8ut/EKTmJ58FyGPc/PlMezAcRymPmEx2XUzwbkaTNjxQ5NK7E0lyP4nBBzcsxfhO3VAOCa22pG+Xx+KYxeJDGF0m0bzZcw4h5jUlwLh0ET99Eo6kmuQiovcZdhBMlz77T89v7lV+Vh2fNJ/SNAP5v3DkrpYaqaLa5IFJznMbJuS2Z7oEhLVa1QzAJEhum508LrRymuR4xHIvmkRGnPf76KzSB7xPSLb8VzRVq3sYDst+J+XNEYax2IAOWDAnn0spyfNjqI+GgSLQdxY/f0QX0BbWeIN0p/FiY0zC7hbLruoGVdZGjT7w3O19oTyfNiajwM18HnN3WGumtrwfu6yOzg4+8QJkkkOjS0bo3Z9JzqrWuDnMzEOFKHVHNDS4lg30RcfWol2Wgys0tEkVi0XkAWbtrMq4OclsS8RR2EePdLcu06x5KJr+JtljkT47KKPM+h1Hs5uOrQUHCgnva3QO1iKrDJvaMsg+8P7op7Vp0xDRYcP8AGiyV47Cb22K7Qr5NTr9/fVM4NjteS4+O7bo1Moc2Yc0kxqAbjoQurhu3KThZzR1snJSUeBOVnM7QxRa8NMybRfU8E3h8M4d7gDK1iMc0vY7K0hpJsWbgjjzHkmKPbDP2n+l3jshuVbIbkL9m1/aOdl0Bg/NM9qtdlGVVhMU1hdDXQ55dIY4EzsZA0Ra1U1RDQeMQ0WFzJzKXllwK3lZyMBRdUFwRPFdHtBvsqYgE3a23EmBPKSrZi/YNDXtL8sg5DTkAHgXXPlolanarHQ3M1omR3pMgyJEcV0PQ1W7rYjybj9bDEsge9HhPBJYGgSO8b68YTbce7jf+Sf8AyCyx5AgZwP8Aa0fMlYRjqdFpuqB4DDTmkzBItOyFh8ITUeJs3lxunuz6DX1AH13UmmcznZABY6homSYHiidtYjD4ZrcuKa8ye7kpvc7S7yRMeIOq2hoyk+aCU2rBN7N/iB3eygXt3Q6wEmPRWzDB2JptLoaSAeBJc0AeRKRp9q0qgMGBIBDnWcRocuaN0xhMTTY5r2imS1wcJazVpBG87JS0NRPkIyfJ63tGlRL3CWASZmjSi53zPza8l4vF0hTa5rSCPaEiDAAjibAfVE7X7YbVa+pEVc8vYBUhxJEmmeBPPWy81UNZwLW0yKb5sYdEiO9HALTT0ZKnOd16pA5cpI6D8Swa1KY61GfVZOLpmzatOT/uJ+DSuTT7AqnSIJ4O+MJmh+HntcCXtB10NoMrrepBezPFnqq2V1MsyG8/ttJJBuVgVWlzWAU+4Z98ZrcLRvx4rn1Kb3gtOILegdJG4m0g6HqsU8CAyH1C8AmNWxJBsBvIHOwXGtPTjzbLpvg6+E/EIzPoUQ32mKy07APuHENzEe7ebzpdPs7ExGGGWo8NvYRTc25PdaW1MwFjqNivN1cS1jgR3XDdrYPUEXWGl79XVYmRmdvEWDjItPqtGtNrdbCafZ3fzY919SmLEAmwMDTMSQbSZSFHtzOYDS9+UhpZmY0HW5cI2Gk66pRrXggCmXCL2Eg7bLQdV94MMgi0ESJm3ks1447JIdLsfoY/FuYGVRFAOLhvlJ1IsJm3DUlX+YI2kcQS2CBOhN7QdlMR+HM2c1KlSl3XvP8A+PVJByzAdOUwB/my5+IxTnBzGOa5hdRIyMFF4NOn7ODTkgywmTP6V0Ti5R4QvtTCYyu8uJD205tdxcDcXLBxEJ/sjCEtqvaQ72ZYCyTQyg5i57bGdIk+YXKdUyuzObVeXBv/AEyGOAa2wzi7ZkTH7OaDXdVxIaA0gsMg1agY64uA57pIsdOCUVLGhukevx1ai0VGkMZUpMuzMc57vdLs3vGYBG4dPXx9HtYZhDSJtINiNRMzx6oOJwr2VO7RbTmC4Go6pLtyx7pMaak6ldUYiqWghsySCABaAL6aXPks4aLi3u6fbHKV1RsvqkS2AY0BMmdRIja0IP5Z85w0h3FzgYERAl0ADknBjWMZNZwB1LXVAJbe7b94zsFzmds03khsWF4LYneHE3HmqWm+xOQwfb7PZH86iyMcOX/qN+iieMewy+RNmEpjX23jlBRqdEAyKdQxpNQ/AWSlXGFg1PDUrLMcCJPr8gpUU/Yth38sz/8Agz/uMn1IWm02j/8AXSHQA/Mpuj2PWLQ5oaQ4A++wEAibhxF76Jjtvs5lBzIJh1NhJLgR7TIDUAPJxPRKTgu/8lUc9sDSPBoH/irJG5d8PmhsrNP6ieQM+gV+2pjYnra/QkFNYv8AS/wGxo5eB/qWm1nMM0zkeNHe8R4aFCfixfKALbg69QCtMxlQAAN6ywAeYN+qe6/TX4C4iuKwFWu4ufVJBuRk7pMRcAgf4STOx203CaokXhzBx4TqukcTVc0uIsDsQR9d0gWuqzwnz4+gRnJe1QqXR1RibTnseu/QrFGqHGM8eAKTrsIblAggztxMJE4J5iLb2kn0URfyDlR6XMwD3/8AiPWyXfiKQddsiNoklcl+Bq5Q1gdzkHXqYWf9DrnV0dZS/eQZnaw+MaXQyiHEm1wBHPNAHUldqh2JWfm/iYemGAkzVpuvIsQ0mN7ngEP/AOnXZraNZ9Ss6m8BgaBUcGAkuB7rnEDMMuhO69Z+MG0G0s7RSDSMryKt8pEn2bWG5tc8t1SUHJJ/9H9zVo8RiGvZANSm+ZIdTc1w2HUlJUXuElznCZ4j4FEOJolmemHDMXaucCDJDpbJ8kHA9o0yXMySWZe9a87EkGSLX58lepopf20JZVbA4uq82Gd45AnjcFHwlN2WDReObiDw0lNtxRPusE+J9CSPRU7FVB/t5NGXzAhQtOVVYAm9jvJzE7RodDrcLdbsam673x0f8gVTiTcknrZUC0aweVymtL5Cu2Ep4WizR7z4l3xhEFZg0DupIE9ZBQy0luZoDWgmSQb6WE2347c0m7tZrCA8tc3K6YbTBLpEe4CWiCdU1pwLenJK62Op+acdA0ePyJussxbgQbCCDs2Y4xqkm9psrS/M65JLW2AJuQDOl+CpuKE91gkfulx+norUEvRJ6Ltb8Y161A0hRpZj7rg978sGxaHCxtxXl678W5kEAOAgOc8N70e9EATvZHdXfu7LyEM9LStNwhN7lTnDTVWDlvZgVnAAOIPHLeTub2XWw/4la2kyk7s+lXDC4h9Q03OdJmYczuxManRJDCgcPiqiJIAcdO9I9NFlL6hPhEZCTMbWc938MMb+lrSwkCe6AeQRMzye8x56ub8yie3cNQGj/bJ9I+a0+uDoTO5PyEKJa02TbNvqyGh2Y5ZAB70DW17BL1MU0CzGm8EOMEeJlbdVu3cGSNtjyQ6sloJiNgRIgfFZvfkqcWkmWSdmsI6j6KlgU27m/IEfBRBFM4FZr6kmLDUk7+evJKs7jpDs0Re4vGngvW9l/hOpWpOealJrWOINMvLXGxINxBmHb/pK6/ZP4GaZNdlSmyLPFP2rDEzLmOOUcyF0rVj6Kpi/4b7Z9u8Um0ahysGZze+BAA0DdzMAm8aov4qw73wWtdDCWyQ4ZnHLZsTPCLFejo/hrCUmTTrvbYk5HtzTAB7rmg7WElcqnUdTxDg2X0Hh2Zzu4W9wkWzH9QYLLKcnH7otbGymqqSPF1aNald9J7Nu+xw8i4QqZiXWiw4SI9dF2BSrhgacxd7V4E1hJYWgg5s8m7dNe9omeysFnJ9p3W2LHNDS58zq39J0+iqWoqu1+TBNnKpVXSS0NmNy3XREf7WNWja/DzC6fa1E0IIAc0mAS58zwIaWj4rl/nnagNbzDGg/1RPqiOlkrRdvsvC4bMIku3im1xA8QCPVMtwQab5ueao1p8WudPolHValSxLnxzc9V7B25DepAP8ATM+i08K7FQ97OiDMMJ4w5zvVrR6q/wA5TGgJ8Gt/+S5Veo1l3SWzq3U9A6Fqn25hGgZmvcd7EfAfNWtCPQWkdH8/wYPEuPzA9Fg45+xDega0+YEpGp2pTeR7KjAOhc9xn/tGnmi1gGta45b7TBBmNDtJ1WnhxV0JTXATEM9sIqODh/udPoTKUxPZVN0fq8XW8wE5+Wqbw0c4aPAmyw6mwe9Unk2T9B6pUXYphfwyys+BJdBN3OPwmF0auCxeEZHscOG8TQbcRucoJPMpY9p+y/6LA4mzs5sRyA0Pil6/buIIIFJtwRZxGvKVnN6l7cHd9Mvpcf6jafwv5/oMe0qLqeaplzOBtTp5JIAsC1ux48ULCim8SKgHEDNI9F5/8lWIEUyddx98UzhMJWZMtAm8SD6Ala5dtHFqOHo7TvZD97ursv1Wm1/2tDfM/wDuJSlOjX/Z8EWma2gb5D5rOWqlwzLJG3MqF4qCo9jgIBDi2AeCQxHZWdxc6o97nak94kyNzvZPvrVRrTB9T8USji6gImmWgkC0xfRYvUlyqHnJ7CmH7ILO617xfl8LJml2a6T/ABXCbm03jrwRm4+Ae7EmJgAmNzy8FTMQ0gy4uIvNwB42JWbnqPkmWzo3SoBkw+/QFEBqQSXAD/dv0AS/51rBlAzHUgCbeKXfj31IDWZRuTE7bKcZMQWriw095oceJkR5iyw/FF0tABtOlvAnXwS7cO15kkZpMWM24roBkkEa32geXyVUkNJvgUwgdEA6kaxaNRH3omA/I0Tdx10G41/q9Ef8uQHXm8yTrew9fNAnL8tdZRdnRHSdbl1CYEgXtrMb/VCL5EwCduUWspWqkgcom3iDfl8VGgAEkEyRI1HIjrGyEb4+h4Am4iFFhj2wJN1FJpSHOz+2aYDKZ7gHte86HEOqMLfaExDnBvdAi2Y6p3Gdp4cUatJ2IAD6bGfwxc1RTdSJLBEZmFkiIBZOi8iyjOpcOjQ74uCVq9msDswac3Euj0aAR5raX0sG7W37fk4lKjpYvtypSpNyVBUqvzUgZJAyukVQ0amDBO9uaDhfxFWdmFZ4Ba8A5WtAcwtgidokOkcN1y8Rg5i7WltxAv4kmT4m2yXf2eSSc5k8BA4aA8Fa+nhjTW5nW56F34mgf9TMQHicoEuDu460+8LctYCDivxXFOp7MkPiKZvaQMx0tHejwXDHY5PHxTND8POdoCejSUL6XTDcrsLGOb7QOecrw0nM4nvggz1hdL83T/f8UGl+Hw33qjW+IJ/pbJ9EUYKi39TndGho8ySf+K6KiCscZWZ7EkEE5xYupzDQ6+UnPq7YXQGYmbD4ElAJaPdaOp7x9beiw7ObZnRwHdHkLIVDbbOzhcUGgipTNQA6BlPNBF+89st9Vze2a+GJDm0XtH6hUiDA0GQiEhV7NDombc1r/R3nRz/MgfRZuk7svJnLZj3NnKIG0E2ExvqhuxD9S/TTvfCNF1v/ALbgXqAA9JUp9g0/331028YTetHsxbB9lY3unO8kzaSTaBv5p9uKZx9Css7EbHdd6T8EdvY0bu/pifMqHrQDJl0a7NzHKEyMRTG48ZPxslP9OdFyAOcz6LLuzuDxI626QFk5qXsWTOoyu3KJc2eoA+5WwSJOYE+H+T5rhDsyrqDPU/VOMwz4BIOYAAAb67g2/us3CPY0rHnV3CSRAi3dv6fdktUxj26uaBzBB8wUvNUGWtkDfb1QqmKdMON53AMHSyFAmx2hjZ022h2p2mAmG4p2U2ggSLuE31kylGMJOWIzMm0WMixN7wj0mgAj90wTJgd2QPIIcUb6em7tkxdZ4yhomRBP6R9ylaWBqyHF1p6DfjrsuiSXRFpMXvGpJHpzWMUXRc2AAsAJMbffFCdbIqWlcxVrCx0kNEmLHMbxM8+SXqV+8f5jxGoifQpbENb3u9ZvmSeHKPgmMLgyWtOnXca/fRaV7Zjg3Kjo4NobIiSYMpg4gW5QhMokenwWMtyfvp8PJQdkYJIc0bHOQNY+5KTxrJvrF0dl2wNQB4AnfxCG1k35EDXhr6/FZrY2e6AsgteDvIjX709UKgDobkGOfI+iZeAMwGgEeHL73QMQIEAnX4xB6zdWhNBA8/t++UBUkqmKcDE+iirFk5IsF55IzOz3kSQY4mzf6jZPNZWLM7A0Ny5u4A1wHWJ9VyalcuMkkniTJXXZxDP5Njfee3oJef8Aj3fVQ1aTdGud1IYPIT8UnBKsUkDGD2gf0tY3o3N6vn0QqmJe/wB5zj1JI8ltmH42629ERlHkdeQHqoepFCtCoaURmHJ+uyabTvoLba+asMcZ70kcBpbiZWb116JyBMwvG3qivptbsT1IaFsURzJPEn5QjeyDDHHXRoHP9xPUrGWtJ+xZMBSdplYTzA5cSttc503aI1/W4eA0WnOM2AOu5kjfULTiAIbG23A+puFm3YiMoCYMnrDR6Kiwk2ygC0mD5ITnHVxtFhoB6368ldLEWiAR63+KVMDZFhDsxNhvrwgrAYAYAIkTLvldWasgWaBJ0J+5S4pd7MSIE7np5qkgGDSi8jr9LfcKOxA0gk7zpy2VHFdx0uE2gAgxYacdUpVvoHHSd+tp+5Qot8iGRiZn3QI2+vzVsxBMhsSNjpqJPp8Ei0AEh9trw0cSBGqcwtQNa6L2MEDiBuegGypxSNNPdgqFd7iQ4SzvQPdtrbhprzK08CZOoiwADQLRciTACTZWGRzxUJIMGeBtpwutYLDZi1zrkPBg7wbzCvEmnaOsaouRt0PXw0hLveGg5uVz1H1W67yQ8ZYByxYa3SGIfLROom/KIHqoijv4C4PGAuvImRxvBj4KPr6ieQP7T9LeiVwtyCdQCQAPeixBm0wSVeLaWZb31NrcR4wVpSsL2sJhiG5tzN9PgN9l02GAAbchtynivO4N5NQEC2ZvqZv6rsVCSSdhMbcTKJrcUKobq1xfhIBvGgnyvryQa1YATa5vz3+aVpvm5m140mNB5yhvqTEjgTF4FgVKRTDUqn8S+hE6XiDATL6kAdNOVtRxkLnsxNy47Du6cY04SCiOdEbxedNSTAnfVDQ0wlN976G8kWvIOnVXWeC6biA63h/ZAp1CQZsBBJ5SUJ9bvQL92eltPVFBYFrwBdxnewUWabWx3rHz9VFoZnbpY6o2jkMZSCBIghot81zSWiLz0HzMINXEMc33RN7S6b8dtgiUXCxAY3+e8WiQNkOcjhtLgNIABjxcQAfVFFWQMs9GiZ8gsB9Nx94ucNwJb8QNk4GgCZJ3AFtdd1jKT9hZj2B3i/HWdpICI2hAEi+3DqVXtTJj1OmmyH7PMbknW2gnko3AZqPAFyIM6XJ6ILcWyAAJtFjMXi4hLVMMQXAHbS1uq21wY0y6eAaITxQDRrSIAItqDlj78lh52mw1IdJPUlKvqPy90QNNryd5En+yVD37hupvp9+SagA7nLzlAMcS4gWtAI1Ri3K28cosZiyBbTujaGn3uMcEjiIP7zH3tsmo2AdzdD131vv/AIT7KY1vYam2+31XJo0DsDzLhtMfc8E5Ve1tg4lw0hs8jf5DgnJCN16LiJBdJAIAm/LQKzVBYGtbAA1MDWRPpt9Vzq+KzRmLrcoHSER9LuCo0zabyBeRGu0J49gHJaHW7xg/pvzg7K8PjCG2m9rDjqHei5T6+fKS4tOhjT/KZo1Huc1szodYkXifJU4dglbGKtN0y4CDNzeLDfffyWWsy5gDIIy8Nfl/ldLEU+61sSXETPDU38fRApYQju7WIMWF9/ABJSR1+KmMYXCtLWMjUCdNuXG6vCUiMxt3ndJsBHITJRaNSDHHeeW/PmrebzEA36cPvms2zoWmtheu8AniTr8PQf4XHr1CSGAiwtN/PnB9E/iSGwQJEZdQLj3r+S5rhDocNxHHefmrgiZsHg4MSIaDIdMX08voj4vM4taNbzN9YA+XxS+BgTmnU+I5c10adXM8uOpcCNDYDTkJ81cnTslcUBrDJuLRNvCQeqYe4S0cd/vRBxTgxwB3BkgcyBHxUw7oYJvOYg8bf29EvVlfBdKpd17k8ecK6rg7SQdNPuyWLiQCNSZvJWS8z039U6FZkaubvlNuc/5TlR8BoOkXAFzHI/d+SVI77HDXflOi62LZDGvklx0aPmlJ8Dj7E+0XBjBkGoG+m5n72XMbWmdYFzxJ0g+cJnGBzX3Ml3iJIMD74LmsdcHjKuC2Ik9yV6pzGJiw04BRYfMmLeSi0ozbY+JO/kPqtiBoAPCVFFmchRrnYfBWzObgwN1FEPYDbajmn3zbXW5R2Yl57ogDfWTylRRS0gD5zA/mAgcZEfL1VNpbgRfioos3sBt9YtiXGNJ4nWRqgvwVQjOC21uc6z1UUQ3ik0M1SpZTJN7mBPx8VMGG3N5BHveMaK1E+UIXxeMzCDYC0NsYHzPyXNbWfNjH9uHooot4JJAbzuJHekl0Rz8V3aFD21Id4iLHgSHREcJ+KiijU2RvoJN0zn1MKQ3MbTw3ixEeC6NDDZQ3e0z981FEpPY0hBJnRxLoBM6keukdbJWpiIbP3pZWosoI6JM1hTINuEeoMFUXnSYGp6aX628FFEnyWuBHEWfB/wAWNrfd0pjC2+gB0gGZJE3KtRaR9GUvYlhqcvdEHKCRNoi/wC6RYABoLAg3vaNBxsrUVy5FFCtdrpbxPSAARDY3RRWkEeAbfYazzv5KKJcoYMzDed5n74BYoUxmdH7d7zqfOyiiPQezq1wDTtABAOl0syu4gDYa81FFKWxTA4nCk97iRv8AcJV2DyuOaJcRYbcYUUTUmJxVh6WFox3i8G8xHHoooorr5IP/2Q=="/>
          <p:cNvSpPr>
            <a:spLocks noChangeAspect="1" noChangeArrowheads="1"/>
          </p:cNvSpPr>
          <p:nvPr/>
        </p:nvSpPr>
        <p:spPr bwMode="auto">
          <a:xfrm>
            <a:off x="-1" y="1402904"/>
            <a:ext cx="382363" cy="3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6" name="Picture 4" descr="http://www.asmedia.nl/img/gallery/20141017171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5496"/>
            <a:ext cx="10156502" cy="676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5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4000" y="-1143000"/>
            <a:ext cx="12192000" cy="9144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Sluiskespad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0"/>
            <a:ext cx="10476656" cy="785749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Runstuk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Kruisstraat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5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931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Oude </a:t>
            </a:r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Maasarm</a:t>
            </a:r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 Keent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bosgroepen.nl/bosgroep-zuid-nederland/wp-content/uploads/sites/4/2014/02/Projecten-natuurontw-maashorst-640x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94" y="1878802"/>
            <a:ext cx="9157893" cy="40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Maashorst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5126" name="Picture 6" descr="http://slabroek.nl/uploads/image/Logo%20Maashorst%20CMY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12" y="-187690"/>
            <a:ext cx="4171788" cy="312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bd.nl/polopoly_fs/1.3656396.1360427870%21/image/image.jpg_gen/derivatives/landscape_800_600/image-36563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1" y="-387424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smtClean="0"/>
              <a:t>BOUWEN EN WONEN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8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Recreatieve Poort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7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Erfdijk</a:t>
            </a:r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 2010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2"/>
            <a:ext cx="9144000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Erfdijk</a:t>
            </a:r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 2014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78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09600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Opening rotondes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bd.nl/polopoly_fs/1.4075134.1383168551%21/image/image.JPG_gen/derivatives/landscape_800_600/image-4075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485" y="2564904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Ecoduct </a:t>
            </a:r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Herperduin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098" name="Picture 2" descr="http://www.mjpo.nl/images/img577_300x200/foto-bij-noord-brabant-paal-maashor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66687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osgroepen.nl/bosgroep-zuid-nederland/wp-content/uploads/sites/4/2014/11/Maashorst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95"/>
            <a:ext cx="5724128" cy="57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2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88"/>
            <a:ext cx="9144000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Van Lennepstraat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Overdragen: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Busverbinding naar Ziekenhuis Uden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Oversteek Koolwijk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Herinrichting St. </a:t>
            </a:r>
            <a:r>
              <a:rPr lang="nl-NL" dirty="0" err="1" smtClean="0"/>
              <a:t>Sebastianusstraat</a:t>
            </a:r>
            <a:r>
              <a:rPr lang="nl-NL" dirty="0" smtClean="0"/>
              <a:t> – </a:t>
            </a:r>
            <a:r>
              <a:rPr lang="nl-NL" dirty="0" err="1" smtClean="0"/>
              <a:t>Alard</a:t>
            </a:r>
            <a:r>
              <a:rPr lang="nl-NL" dirty="0" smtClean="0"/>
              <a:t> van </a:t>
            </a:r>
            <a:r>
              <a:rPr lang="nl-NL" dirty="0" err="1" smtClean="0"/>
              <a:t>Herpenplein</a:t>
            </a:r>
            <a:r>
              <a:rPr lang="nl-NL" dirty="0" smtClean="0"/>
              <a:t> - </a:t>
            </a:r>
            <a:r>
              <a:rPr lang="nl-NL" dirty="0" err="1" smtClean="0"/>
              <a:t>Rogstraat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Infrastructuur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7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Overdragen: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Natuurspeelbos</a:t>
            </a:r>
            <a:r>
              <a:rPr lang="nl-NL" dirty="0" smtClean="0"/>
              <a:t> </a:t>
            </a:r>
            <a:r>
              <a:rPr lang="nl-NL" dirty="0" err="1" smtClean="0"/>
              <a:t>Herperduin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Geluidhinder A50 Herpen / Neerloon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IUP 2016 - 2019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Openbare ruimte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404664"/>
            <a:ext cx="5760640" cy="116142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4800" dirty="0" err="1" smtClean="0"/>
              <a:t>Voorzieningen</a:t>
            </a:r>
            <a:r>
              <a:rPr lang="en-US" sz="4800" dirty="0" smtClean="0"/>
              <a:t> / </a:t>
            </a:r>
            <a:br>
              <a:rPr lang="en-US" sz="4800" dirty="0" smtClean="0"/>
            </a:br>
            <a:r>
              <a:rPr lang="en-US" sz="4800" dirty="0" err="1" smtClean="0"/>
              <a:t>Sociale</a:t>
            </a:r>
            <a:r>
              <a:rPr lang="en-US" sz="4800" dirty="0" smtClean="0"/>
              <a:t> </a:t>
            </a:r>
            <a:r>
              <a:rPr lang="en-US" sz="4800" dirty="0" err="1" smtClean="0"/>
              <a:t>kwaliteit</a:t>
            </a:r>
            <a:endParaRPr lang="nl-NL" sz="48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585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St. Antonius Abt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ijdelijke aanduiding voor inhoud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578170"/>
              </p:ext>
            </p:extLst>
          </p:nvPr>
        </p:nvGraphicFramePr>
        <p:xfrm>
          <a:off x="4646274" y="-597732"/>
          <a:ext cx="9262795" cy="640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4" imgW="32095238" imgH="22704762" progId="AcroExch.Document.7">
                  <p:embed/>
                </p:oleObj>
              </mc:Choice>
              <mc:Fallback>
                <p:oleObj name="Acrobat Document" r:id="rId4" imgW="32095238" imgH="22704762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6274" y="-597732"/>
                        <a:ext cx="9262795" cy="640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46689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Negen Kernen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Kom Herpen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De Bulk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Vakantiepark </a:t>
            </a:r>
            <a:r>
              <a:rPr lang="nl-NL" dirty="0" err="1" smtClean="0"/>
              <a:t>Herperduin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err="1" smtClean="0"/>
              <a:t>Berghemseweg</a:t>
            </a:r>
            <a:r>
              <a:rPr lang="nl-NL" dirty="0" smtClean="0"/>
              <a:t> / </a:t>
            </a:r>
            <a:r>
              <a:rPr lang="nl-NL" dirty="0" err="1" smtClean="0"/>
              <a:t>Heiweg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14" name="Tijdelijke aanduiding voor inhoud 7" descr="BEELDLOGO-WI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Bestemmingsplannen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Consultatiebureau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0668000" cy="600075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Carnavalsloods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atuurboekherpen.nl/flyer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984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Natuur en Landschap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2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Project Respect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6236" y="3717766"/>
            <a:ext cx="3924300" cy="2009775"/>
          </a:xfrm>
          <a:prstGeom prst="rect">
            <a:avLst/>
          </a:prstGeom>
        </p:spPr>
      </p:pic>
      <p:pic>
        <p:nvPicPr>
          <p:cNvPr id="2050" name="Picture 2" descr="http://www.herpinia.nl/images/Logo_Ouders_Graag_Gezien_si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4" y="484523"/>
            <a:ext cx="4608512" cy="47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487" y="169236"/>
            <a:ext cx="3990564" cy="36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zorgcooperatieherpen.nl/onewebstatic/d2f3671095-coop%201%20%28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14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Zorgcoöperatie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3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Overdragen: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Voorzieningenkaart 2030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Gezondheidscentrum Herpen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Fietscrossbaantje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Voorzieningen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1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Overdragen: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Samenwerking OKSV en TOG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Verbeteren toerisme, (dag)recreatie en bedrijvigheid i.s.m. OVHO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Versterken spilfunctie ‘t Slotje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Sociale kwaliteit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87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err="1" smtClean="0"/>
              <a:t>Beleidsplannen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imageshotfrognl.blob.core.windows.net/companies/Hondenuitlaatservice-Sparky_1944608/images/Hondenuitlaatservice-Sparky_1944608_28962_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3086211"/>
            <a:ext cx="5653683" cy="264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Beleidsplannen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100" name="Picture 4" descr="http://static.arenalokaal.nl/uploads/ar28zomermarkt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80" y="2644187"/>
            <a:ext cx="4633243" cy="308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ledmagazine.nl/images/gemeentelantaarnpaa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82" y="2856"/>
            <a:ext cx="5694567" cy="270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31178" y="0"/>
            <a:ext cx="4759458" cy="308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2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err="1" smtClean="0"/>
              <a:t>Werkgroepen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04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0943" y="-537536"/>
            <a:ext cx="9434943" cy="680771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Herperhof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d.nl/polopoly_fs/1.4180764.1389976633%21/image/image.JPG_gen/derivatives/landscape_800_600/image-41807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9174453" cy="68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Herperduin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241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www.refdag.nl/polopoly_fs/2012_04_17_pkthe4_rollator_2_fc_v_web_1_637528%21image/10542146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9" y="2593057"/>
            <a:ext cx="5900311" cy="406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vvdwinterswijk.nl/-docs-/14483/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21" y="-11850"/>
            <a:ext cx="4930081" cy="656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07504" y="5877272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Rolstoel en Rollatorplan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242" name="Picture 2" descr="https://encrypted-tbn3.gstatic.com/images?q=tbn:ANd9GcSq6i9etdf__IIe4fdVI0Et8bDgK7-50lTx72AVSFTGBQkuu0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1" y="0"/>
            <a:ext cx="420954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8" y="0"/>
            <a:ext cx="91415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Bankenplan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www.wmtoolsgroen.nl/wp-content/gallery/werkfotos/img_0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740589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d.nl/polopoly_fs/1.3857498.1370691511%21/image/image.jpg_gen/derivatives/landscape_800_600/image-38574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676" y="-188640"/>
            <a:ext cx="4793324" cy="359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bd.nl/polopoly_fs/1.3857493.1370691464%21/image/image.jpg_gen/derivatives/landscape_800_600/image-38574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7" y="2584781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Snoei ploeg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1266" name="Picture 2" descr="http://www.bd.nl/polopoly_fs/1.3857496.1370691487%21/image/image.jpg_gen/derivatives/landscape_800_600/image-385749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K-5 fietstocht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2047"/>
            <a:ext cx="5471310" cy="410348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493" y="-2219961"/>
            <a:ext cx="7236296" cy="54272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27" y="-509771"/>
            <a:ext cx="4956043" cy="37170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Nieuwjaarsreceptie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6146" name="Picture 2" descr="http://dorpsraadherpen.nl/onewebstatic/b09222fa30-prijs-dorpsraad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322" y="3212976"/>
            <a:ext cx="4337048" cy="2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Overdragen: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Afspraken werkgroep Groenbeheer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Draaiboek K5 fietstocht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Nieuwjaarsreceptie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Werkgroepen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err="1" smtClean="0"/>
              <a:t>Klankbordgroepen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47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10500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3174"/>
            <a:ext cx="9174163" cy="608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Hoefnagel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Koolwijk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4994" name="Picture 2" descr="F:\Foto's\dorpsraad\P1020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51520"/>
            <a:ext cx="9313316" cy="6984776"/>
          </a:xfrm>
          <a:prstGeom prst="rect">
            <a:avLst/>
          </a:prstGeom>
          <a:noFill/>
        </p:spPr>
      </p:pic>
      <p:sp>
        <p:nvSpPr>
          <p:cNvPr id="4" name="Rechthoek 3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Wilgendaal 2010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Neerloon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e Petjesbar, het kloppend hart van het verenigingsleven in Overlangel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3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8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Overlangel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err="1" smtClean="0"/>
              <a:t>Thema-avonden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0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44824" y="-2115616"/>
            <a:ext cx="13969552" cy="90456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Jeugd en Jongeren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scherper.nl/images/artikelen/2008/september/2008_09_10/2008_09_10_inbreker_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66" y="2924036"/>
            <a:ext cx="4429854" cy="29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elderlander.nl/polopoly_fs/1.2263704.1350615987%21image/image-2263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8" y="2564905"/>
            <a:ext cx="4751512" cy="356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Veiligheid rond woning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074" name="Picture 2" descr="https://encrypted-tbn3.gstatic.com/images?q=tbn:ANd9GcT3Ioq2_5MN914c3bRPBSiuVSMizP0Wjzg4kFFfZJbCtxZLRl5O3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2488" cy="29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3.ad.nl/static/photo/2009/14/2/9/media_xl_7534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8" y="3572"/>
            <a:ext cx="4794814" cy="25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7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bs.twimg.com/media/BamGFVIIUAAL5gh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" y="-19936"/>
            <a:ext cx="9139645" cy="68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Zorg coöperatie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57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854206"/>
            <a:ext cx="10116616" cy="758746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Politieke avond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3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voorzieningenkaart.files.wordpress.com/2013/06/herp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271"/>
            <a:ext cx="9189971" cy="68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Voorzieningenkaart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17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ndestem.nl/polopoly_fs/1.3582035.1356623639%21/image/image.JPG_gen/derivatives/landscape_800_600/image-3582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4" y="-16008"/>
            <a:ext cx="9159984" cy="68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7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5877272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Gevolgen Q-koorts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90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Rondrit burgemeester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9999"/>
            <a:ext cx="9183357" cy="6887518"/>
          </a:xfrm>
        </p:spPr>
      </p:pic>
      <p:sp>
        <p:nvSpPr>
          <p:cNvPr id="4" name="Rechthoek 3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Wilgendaal 2014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691680" y="589558"/>
            <a:ext cx="5760640" cy="87009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600" dirty="0" smtClean="0"/>
              <a:t>Subsidies</a:t>
            </a:r>
            <a:endParaRPr lang="nl-NL" sz="3600" dirty="0"/>
          </a:p>
        </p:txBody>
      </p:sp>
      <p:sp>
        <p:nvSpPr>
          <p:cNvPr id="9" name="Tekstvak 8"/>
          <p:cNvSpPr txBox="1"/>
          <p:nvPr/>
        </p:nvSpPr>
        <p:spPr>
          <a:xfrm>
            <a:off x="1691680" y="170080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nl-NL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" descr="F:\Dorpsraad\Nieuwe logo\logo-Dorpsraad-Herpen-(2500-1600)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5472608" cy="350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0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ttp://www.mtm-theater.nl/images/introafbeeldin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0"/>
            <a:ext cx="12590476" cy="605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In Vuur en Vlam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Volleybaltournooi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 descr="http://www.bd.nl/polopoly_fs/1.4384968.1401636128%21/image/image.JPG_gen/derivatives/landscape_800_600/image-43849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04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1411"/>
            <a:ext cx="9252520" cy="80148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Opera Lot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179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90" y="0"/>
            <a:ext cx="9214990" cy="73660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Opening De Jas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91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.arenalokaal.nl/uploads/78605-dorpszeskampherpen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Zeskamp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56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bd.nl/polopoly_fs/1.4634630.1416409928%21/image/image.jpg_gen/derivatives/landscape_800_600/image-463463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440"/>
            <a:ext cx="9217023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Natuur en landschap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AutoShape 2" descr="data:image/jpeg;base64,/9j/4AAQSkZJRgABAQAAAQABAAD/2wCEAAkGBxMTEhUUEhQWFRQXFBQUFBgUFxgXFRUXFxQXFxUUFxgYHCggGBwlHBQUITEhJSkrLi4uFx8zODMsNygtLisBCgoKDg0OGhAQGiwkICQsLCwsLCwsLCwsLCwsLCwsLCwsLCwsLCwsLCwsLCwsLCwsLCwsLCwsLCwsLCwsLCwsLP/AABEIAMIBAwMBIgACEQEDEQH/xAAbAAABBQEBAAAAAAAAAAAAAAADAAECBAUGB//EAD8QAAEDAgQDBgQEBQIGAwEAAAEAAhEDIQQSMUEFUWETInGBkaEUMlKxQsHR8AYVYnLhFpIjQ6Ky0vEzwuJT/8QAGQEAAwEBAQAAAAAAAAAAAAAAAAECAwQF/8QALREAAgIBAwQBAQcFAAAAAAAAAAECERIDEyEEMUFRYSIyUnGBkaGxBRRCwdH/2gAMAwEAAhEDEQA/APUsJiW1B3TeLg6j9UTKd1x9LEQtDD8Uc0QDZavT9GamdG1FCxG8XJHXwEK9gMUXHK7XY/kocWi1JMvgqbXITftqquPxhYYbuNYSSsZphymHKlgarntk+StBIAoKfMhBPKAJ5kpUUxQA6iU0qJKAE5yg4pnBVTi280UBZlRcVXZiGnR3qiAzuPVOhWIqKmBOiYhIYkOo5QqvA1P6JoHOfBMAbnKF0UgTEglJzfROxAUxco1K7QqwxgOxTEWsyWdDDhE/dR7RvMIANmSJQ56hRcRzQMmXhDqVFE1GhDe6dE0Jgi5JSy9QkqtE0cyysrFOqsykVfw99VszFF2k4ra4S94cIE+Kp4DBgxeL3nluuno0hMgbWjRYzn4Nox8lh6FVpB0ZhvKBjcVlgTdNQxocQI5Sf8LKi7L9NoaIbYKYJUC4DdScUhkwSnlDlLMUATKjdNmT+yAESq1XHMbvPgq+Iw8zlcsesSFcYpkylRs18YxwLZIHNYuJfBsgmqh1XStFGjNysmKqmzF5dFQcSogqqRFmoeJvO/2T94iSSs5jDqrsS35rBS6XYtWyYd9RUamIOx9ENtAbn0C0cJhmROvipbSGk2VKDHH8Ueassw4Amc3RS4hR0It4LLqVDzS+0V2NPEZAASPJUK1foAqdTEHRV3uVqBLkGqYkmZP6IHxRGiA96GXK0iLLDsUeaGcSearlOzDuOgT4FbDfEHmmOLckMC/dMMN1StDpkvizzSS+F/dkkuB0w1LgzwNCt7hXCg0AvA5/vkp1cQY7oPjCsDEiI3j3WDlJmyikGdgmE6kHxV2kAAAsenUJRmhyTQJhMRgSTrqbzqrFOjkgNFheTrKFQe7/ANqzmSsdFWs5x+/VWGVKhEH1Uw5SzIsKFTaQLmVPN1UcyiSgApemLraoBqN5oPxA6oANkA0VOrhGnmp1MQNlD4oJ8kuiFPBMGolE+FZ9IQzi+gUfikfUFxHdgWckzcGwbBQfiid0J+KcnUgyiWy0clFrQNAPRZ765NyptxRRiwzRoAjkE1XE5difAKsMT0T/ABCmh5IBWx7j+GPH/KqV3iJtPIfktB1WdghGr4K0yWY5ovOjT6J24CoenitU4g804r26qs2Tiih/KxHVNT4VBkkRyVntoMz9lEVhrqfZLKQ6iOeGs5fdSp4doEA2UX4qdT6IXbhL6iuCw7Dz1QPhWzECeiZ2MkQBZCe52wj0RyHBa+HYLQnWec/P3SRXyO/g6RjWjZReByTAogWVlUJhGwRWzy91EORGvQFEnGBKrOrXujuqIZITTE0Myry1Vh1Y7WQmlEa9OwoLUeYG5UXXvEFMaii56VgVarkLtFZddCNIKlIlxAOqIReVcDAmITzJwKZceSaSrLwq7mpqVicaI5inaJ1US0pAp2KiRpDmnbSA6pdoo9op5K4DgJZuir50u1KVFWTrg7Kq4O5I/alQJKpOiXTA5T0UcnVFc0qBYU7FQN1PqmLBzRMhTGmUZDoi1g6qYa1MKamGqWykh2gckntaU4KSiyqB9iP2SkiJIyY6RphTlYg4+z6fcJH+IG/T7p7cidyJuAqUrn/9SN+keqY/xIPpCa0pC3YnQEpSudP8R/0hR/1EfpCe1IW7E6UFOHLmf9RnkE3+pT0RtSFuxOoLkxcuZP8AER5hR/1D/V6AfqjaYbsTpsyiSuZ/n0/i+wS/m7jo73RtsW6jpZUXFc2eJu+r3KG7iZ+r/qRh8i3UdISoOXL1OJu2J8ZKhU4g/aT6qsPkl6p1DioFcr/MH8j6kpOxj+voU8PkW6dQSolcqcZU/YKY41/0/dPFexbnwdVKbN1XI1MXU8PJAdiqnP8AJPBew3Pg7TOOY9Uu0HMeq4c4l/1JhiHfUjBew3fg7ntR9Q9QmNVv1D1C4f4l31FQdiX/AFfdGC9j3X6O57dv1D1Cb4ln1N9QuF+KdzPv+qi7EO+r9+qW2vY91+jujiWfW31Cj8Wz62+oXCfEO+r9EN2LM3d+/VPbj7Ddfo7/AOMp/W31UTjqf1t9VwBxR5n1Cj8WOZS2o+w3Zejv/wCYUvrb6p154cUOZ/fmkjaj7DdZoOxc6un/AHIbcURp6mfTVZ7Hzv7GB7KyahFg9pBG0jeNxbTdXlRGJeoku0N/t55lap0zF3D0n7OWCytf5yPD/MLSHFGtbBExqSSSeZsVnqTl4CjSbAGxmNAZ/wC5QLjs1x8v8qgzjjf/AOfudNtVE8ccdKXvKyvV9DpGpTZucnhvuLgu6fbmncJ16WAYJ9LrNw+Le/SjaTJLoaPONeiOe1kgU2yDBkm3iIslKch4+iyKLeR8z/lS7FnIeyq4ivUptDi2i3TW+pteLz0lU28aqGzWsJ6AiPGYUZar7fyLGjWcANAOmg94T5rQIvsCqfxFX6Kf+5vK++yYVa97U/8Ad57KNyXlr9QoPe+k+X6JBzgNAOf7ACq/E1RqaQ8XnewR+E1XV3Ob3WhjS+o+Tla0eUknYKs5y7UNKw7qjmmHATDXRcWIBBOuxlJz+vpP5lR43i6uILAxzW9m3LmvL4i5kdNOpUR/cPJRqaqXZhJV2B1nO0by13nnqmZn3Pt/+lMuH1BDLf6/c/opWuJIsdseXv8AoUJ2JaDBsfM/msytw5xmK0AmdDrMqGH4e5rpNQOmZEHe8+MqlKH3v5Gq8mmMa29xA3g/+UoD+Jtvf1aY/wC6UHFscGzTEnxOnmsw1cSP+X/0NPvCuDi+U/3G68F12KqHwOkRpz5woNxkC7vCGg281m1viXXdTcfI+0aImDY8XqAtbvmbYzaJOi2yVePyJo0xiTazyOlIEHzCgMaPqO//ACx+qI2jSj5ff9CncKTTmIiNy4mPCTZYvWj4T/YePwCGLOoLiP7B9pVetxB06x00+y0f5gyJzCFRxPEWFwApl0m5I2/fNENVt/ZCiA4kdAR1zSbqPx7+dMeRv1sFnV67mnvBlxoLkXOhAjfroqza9wMu9+l+S3pDo1jj3nan5/fvFQ+LfPys0mIH5oOJow3Mwl3QN97mypYSmahyklsCZIMfkhSVWFGj/Mz9LP8Aa1Os+rgyDGf2/wAp0ZRCmaha29wQNyANIEkG8dEmtadLkxb5R5EnVVMTTg95pFhBI1BFtYEHXRRFQAd0n97ap2/ZVB2NGsOjS1+Z28D6KdSJ7tvAQOsclWNZwi5M3i143ga6n0UBiiDYCD0mPGboyYqLRqBou7wH32topfFC01N+un6qk17tQW352Gul05cBcFrdNAD76p5AaBrOcRJJdGVt9WiA2wuSjVmVQDOYBpFpJyz8osYBPLos84xw0c1pH4hEm9tLzZR+Lc4Zc+hJEGwmxiNAbeKi/gZcw7qr25WgwDMOIABi5g7rTw/BT81VzWjUhobHWTptyWM6nUqQ5zgW5SJFy0HbKCPFWKeFOXI1z3NeCS7I5sQNCHaeAN7XUSlx3Q0i7xHFU6dTIG0vlmS1uvLut3H3VF+MbmBOUgt/C1zADuNBJtrex9HFKvRe0XeyWiW5oy7/AHXQPptc0j/iXGoI/wDsVi9SEPX6jqzm6tdjjLBzNy4bwLDyMX15WF3gnFDTp1m5SBVpmnJMZZBhwECbn0J84Ynhzpg6C7TZp8CIP3RaOIc0Brn0y0Rq/vDlsAY6rTejXHIkuQmE7RmHfUDC9tNwa65sC2Q4ggECZE/s3aOMpuAIm4BgAkiWk7D+kqmeJC4dWs6Jhz81iZgtdBPiChV8QwX7QOYBYtnMIuAWFwjQaSO9rssJwjqcpNBiaLsVTzNbBlwn8QgQSCeWm6lXrtaQCx5mbtzECOcLCrDtW37rY7jzMOEyW7mxJ35WWa7EkPy5xDRm0ls+ZndL+2XsmjqnY6kLEEEzAMySBJHpHqoVOJUoMNcSNgHSSRIGmpF/BYv8zpADMDNrtkbai9t1apV6LoggF1gDIM8vFZPTUe6YUW38ZpQCGkz0HInU+B9FEcWpwZa5sTtOngfJMcIPpHuquJ4aTdjQHdAf0Si9Juv9hRao8VaTBBExFxzg21F0HFY5tTuAEi4zA9Nonqs2nVLDkdSdplJc1xOW0ZSBrbwsnq0SCC0gSNqdQO1IuIgWaDHIrdaUE7THijMqvqMJGUt8iPcoNTEVDu77R0XVcOxBuKjQLCHARPRwjVW6hpnWPQ/opfWYypwEcM8OPOf31Sax+l111ak38LvIhALDyW0epTXYtQszcLhjUEPdlse/PemRAifljXr4p/5E4n5wRGs3J03Oi0C0pZXJbz8F4IzGPOGee6dIOaL7iLc/FXWcVa5oLgJvYATbb0vdEId+4URT5sb5WPqPzlJyjLlhiSGKbsx8f2pInaO2dUaIAABZAgRyTJ46fthiZwa+o4amGGzyTAEm3IX3URTmmQGhpnMSc2Z22URY3g7ItXH4YCzCdfwgDxuofzqiB3WEwdLNHj+wt877IVL2U8QwwI13EG0aGT+7J6GE6P6ZQP1Wy3i1DKCbTtF5mEqf8Q0wSCx1iRaIMaeEoc2/A8I+zMq4Go4juOJAi87b6oL+HPBu0De50ExJWpW/i3u/8OmG6zmOnLTyP7lYmK4q+sZdBgAfeLeqFKXomSj4LtPBFxAaGTY2JIOsamDofRCfRczIQ4d7pEwgU6sNkeepaByHPyQji5sLjrceXJFtk8HYfw5UzMIkDK6DlAvNwfurNWo4EjN7BYvAnuYw96ATJkT5rWq1Q4zM+S53pxydo6IxWPYHmfF3HyMfZVa7TGriP7jZWKjx5KLaZOmnJWkl4DFGR2Em59UF7C0rd+CGsItHDsNnAQfZVnQYHPsAKk4RY3W7U4VTBuPex9FAYCkPw+7v1XPLrIJ00zNySdMDwfiRoNeKbGEPjtGvBIIE21tr7BTx3AqdZxqYZ4kszdjYPGUgOAMQNijDD0xoxvoCrNB4YQ5sNcNCABHNZr+oRT7MhyTMT+I+GupmmHXLmgiQA8H8TJb3XQT0181g5CDP7HkV6bSx1Oq3JiGh1jLiBB6RHdMcuWyzz/DeGrMz06hGf5A6MzHals6mL2uu2E4TVwZP4nMYH+IHMEP7wA1kh0bCbyrmH/iNrvmaWjnMj9VRxvBatN2Wq3LqG1B8ruSx6rSHEZpI3E28FhLptKTfHIUdu3FBwkGRzFwnNX9wuMp46o2GtOUT5STuT+a0KXGagcRUaALiB81t50XHPpJLsKjou0TAxpHgbj0VDC45tT5TeJI3Hij5z0XO1KDBWjRZiGHUZT00ScxvNZ5qJNqAclcZryarU9lp+HQzh0MVG9PZMarN8vst0mXYnYc7IL2EbFF7Zn9Psm7dn9PsqVhYHMkifF0/qb6hJVyGRlUeHZm3cchuSYzP6jkLdSU9HhVPM2c5BiWyGkk/hzd+L2mD4KTcO+C1ji1gkMGUuEAE2JvO3n6Qa+Y7j+hNt4mx2gnyXbBxf+RlXJZxdEOqFtCgKQgf8x1UgxMuc/nItbwValwAk/8AEe1piSBrbe9k2J4mactaQItrY8zpPl1WPV4kXPJvJ3k+Uclm1qXw0HBr47A0KcBh7Q85AiDcERM78ri6oPeL9mywFzE5TbUm0GfdTwQa+M01HxYDutB5TEm0aQNbrSo8Mn5zAkkNbpf9/wCVE9aOmvqYnRi06NWqbAnw0H6LX4fwgtILmyepbHpN1rU2BogAAdFNxXJLr5dooFKiAo328P8A0rAEIIcp51jLq9QrckFKjHX0QnVlHtFk+o1X5FnL2HJ6lQJCHnTdop3ZvyxOT9ljtE2dAL0s6m2ybDylmQg5SvyKTAnmUsPVy1GVAASyYDpy3BBsDrfVCDDyT9kUR1JQdp0M6TBcQoVaTaeIMOAAc5w7rzu4EfL5wq+L/g+hUh2HrAQL/LUnlfULE7M8wpUmEGQ4g8xY+oK7I/1H76sqzL4rwGqx5a6mSRcOZcOH1aDn0hc5iWAXBPpYjxEheg0sXVbpVfAJMEhwM6zmnmszEcHw9ckFvYVCO6acCk83/DsenoSuvQ6rS1HUXX4jOKp1nNM78/sLqzh8cXCLczEiB1IurvEP4fr4eS9oqME/KSCeRPL33WKHttlnNEPDoABnYzceMR1XW4WFGlSxAjUkdXEjzlEov+mYE3BJ8rkLJcJaALH0J/Io1LFGm7uFwAuZi87EaFZyi/AjXo1qkw1oy6kFw/X81oVabX/M2Y0/OCsvC8ZkDMCCTrYSPzWpQxbH6EErh1Zzi7xDJoqVOGsJu8U2/wBriet2vH2QKnC6Y0fnHTtAfR1vda7gCq9dnLROHVWqY8kUhgKW+YeR/wDFJGzJI3ZCz+DJxfG3S4Aw0/Llsb6mdpQeHvLqnzuym7oPeDbyJJyjxJVbBUWwTVa4xpqABudlt0cRDctIMpt+p2voJk31916ChFItRKGNqirVc1jALDLBk2Ey52l5v5BGw/BKjYc+jVLebGh1vUEeiehjDTzdwEyA0wBvfMR829+a7HsT8E5jD3q1yYLrOjNORv0iApna4Q8LswqFUUxai9n95psJ83vBhXGYlh/HTHTtKZ+zisx/Bsl3k5f6QJnazjp1Qjhqcd1lcnYjvDlPdpED1WT6PSl5ZOB0lXCVWtzuYckS05mNDrS0BzjF41vaTBQq1CqQHUmNLCARmrUc1zp84056IXF+Jh9BtJzHS1mVpqERmLcoqAAggg3vKNhYDAGg5QIE6xzXJrwhoxTq+QkorsDxPaNdDKbOUuqg+fcBHXzRKTXkd9rAf6C42jeY3n1RKSevVHNS9TOFUl+QKKqyJpiI18B+aH2IG5Q/iBzTOxI5rOMFXJNILkHVSyjl7qr8QE4rdFMkhcFoEcgiNcOQVMVVIVSs7Cy5mSBVN1Q81AvPNLgLNDP1SLhzWdnTSlQ7L5qN5qHajmqRKYFNq0LIv/FgbIVauHAgtkHUHRV5UWuUrTS5FZr4HimYClVBIPda4XOtgQBYCwn15qlxngbHGSOkizo5GNVTJ305RYo/CscXVKlNxmwceck7Dlcea9npNdz+mRSZg8S4Q5gim7M2NHajoPXosjEmCQ4ZSNnGZsdP3vuu8xNBZ/E+CNqsiYdYgxp0Xc4jOOcxwIGwtbT9UXD1+y7zZnQZusWtqreJ4ZiKBsO0ZAki40g2NwhDs3thpc24JESJG91jP1JcBQR+Pqk2JFrgHS/pstbB8UaYDyA4mP6Te1/8rnalNzBDtCZn8LhtfXyQnVhqfFoFo81hPQhNf8FidoWtSXP4fjYyjMXTv3Z/NJcb6fVJqQ9asxjC4APNhtlEx66m1oIFyg4HBuruL87GMblzlxMDMYAA33sq3b09X03uMggZgBAMlptJBTMrVXWa0ADbb211XqM1tHWUm4Vob+ODcuAY2oATlIFzZttNk3F+NEvY3JRyhuZpLQQAXfL3jGw2lcyzAVX2c48/DzVilwsZtC4C0uuLe0LCVXzIW4bGM4y0gCk6mHSJFNkW5S0LMqnPox7pJ/8AkqEDLtAm3gOSvfBttaANgFYEbLJTrsyMmYdHBOzXAGlgCfIFxMeS6RjyABPRVwdfL9+ylmXNrzc3TFYZzp191EgIYco5lhQiTioSmcVGVaQBQ5TDlXlSDkmgLLXqYeqrXKYcpcQLQdIUCoZkznSpSAnKaUPMlmToAkqJKaU2ZFATlMEwKWZMBiVZ4OO9UnLmtH1ZY0Nuf3VRxQ8ATTrZ7FrrOnUW1EeS6ulkoztlRN57kIvT1KzCJa4eEx90CoV66knyi6J51R4nwltWHgkPaLXsYk5SPE6owqKba4aCSiXKEjnXVGkZTBHK1llYnChrubfw9b6ErapUGPzAODXgnL8sOHK41VZ/dhlQtmYAtp1Gi4o3DsBmkt3qQeQFh0SR6vCwSTOqSvch7Atup9o7orlFrWiAgA8vZSBXNKTfBBbDiUpQO2jZI4gqKAsKUqn26ftD4oSAsB33TlyGDYef5KBcsqsQcOTTZCzJg9FAGJTEoUpsyKEFzJsyEHpi5PEYbtFIPVaVIORiBaFRSbUVXMkHqcQLbnJiUEPUg5LEKCgpyotenc5TQCzJpQ5ThyqgJymJTSkClQChM4WIkibGCnTSqTa7AmDwjHMtmBYIlznRAnl+dlfPVVI15EEHwOsIuGc0thua1u8ZPQk+a9Pp9bONM0RU4hhHOMtY02aBoDvMyYtaDqsp1LLILS1w1BP2XQlyzOJsJfJ5dyw2EuabeJC0nC+UBR+McLAj9+aSWbp7pLnxj6Cy8NVEbpJLAgjKdJJAhFLl4pJJoaLJ0Hh+aGdU6SyQh0wSSQIk1QKSSEA26ikkqGOE7tU6SAExOEklLAkphJJSxkgVNJJSBEJmp0kxCCk1JJIBDVMdUySARLdA4Ue8/wDtp/mkkuvpO7LiXHKnxH/43dII6GdUyS9Ao5vF1XB7oJF9iU6SS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9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bd.nl/polopoly_fs/1.1258181.1348322352%21/image/image.JPG_gen/derivatives/landscape_800_600/image-12581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6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Starterswoningen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0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F:\Foto's\dorpsraad\P102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68760" y="-531440"/>
            <a:ext cx="12961440" cy="9721080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 smtClean="0">
                <a:solidFill>
                  <a:schemeClr val="bg1"/>
                </a:solidFill>
                <a:latin typeface="Trebuchet MS" pitchFamily="34" charset="0"/>
              </a:rPr>
              <a:t>Asboom</a:t>
            </a:r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 2010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1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"/>
            <a:ext cx="9144000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0" y="6165304"/>
            <a:ext cx="9144000" cy="69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733256"/>
            <a:ext cx="9144000" cy="1124744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nl-NL" dirty="0"/>
          </a:p>
        </p:txBody>
      </p:sp>
      <p:pic>
        <p:nvPicPr>
          <p:cNvPr id="5" name="Tijdelijke aanduiding voor inhoud 7" descr="BEELDLOGO-W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877272"/>
            <a:ext cx="1909779" cy="7920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5877272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chemeClr val="bg1"/>
                </a:solidFill>
                <a:latin typeface="Trebuchet MS" pitchFamily="34" charset="0"/>
              </a:rPr>
              <a:t>De Jas 2014</a:t>
            </a:r>
            <a:endParaRPr lang="nl-NL" sz="48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9727</TotalTime>
  <Words>578</Words>
  <Application>Microsoft Office PowerPoint</Application>
  <PresentationFormat>Diavoorstelling (4:3)</PresentationFormat>
  <Paragraphs>261</Paragraphs>
  <Slides>66</Slides>
  <Notes>46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1" baseType="lpstr">
      <vt:lpstr>Arial</vt:lpstr>
      <vt:lpstr>Calibri</vt:lpstr>
      <vt:lpstr>Trebuchet MS</vt:lpstr>
      <vt:lpstr>Office-thema</vt:lpstr>
      <vt:lpstr>Acrobat Document</vt:lpstr>
      <vt:lpstr>Overzicht 2010 - 2014</vt:lpstr>
      <vt:lpstr>BOUWEN EN WONEN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Overdragen:</vt:lpstr>
      <vt:lpstr>Infrastructuur / Openbare ruimte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Overdragen:</vt:lpstr>
      <vt:lpstr>Overdragen:</vt:lpstr>
      <vt:lpstr>Voorzieningen /  Sociale kwaliteit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Overdragen:</vt:lpstr>
      <vt:lpstr>Overdragen:</vt:lpstr>
      <vt:lpstr>Beleidsplannen</vt:lpstr>
      <vt:lpstr>PowerPoint-presentatie</vt:lpstr>
      <vt:lpstr>Werkgroepen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Overdragen:</vt:lpstr>
      <vt:lpstr>Klankbordgroepen</vt:lpstr>
      <vt:lpstr>PowerPoint-presentatie</vt:lpstr>
      <vt:lpstr>PowerPoint-presentatie</vt:lpstr>
      <vt:lpstr>PowerPoint-presentatie</vt:lpstr>
      <vt:lpstr>PowerPoint-presentatie</vt:lpstr>
      <vt:lpstr>Thema-avonden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Subsidies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DORPSRAAD HERPEN</dc:title>
  <dc:creator>Pieter</dc:creator>
  <cp:lastModifiedBy>Linda Roozen</cp:lastModifiedBy>
  <cp:revision>235</cp:revision>
  <cp:lastPrinted>2014-01-13T20:52:46Z</cp:lastPrinted>
  <dcterms:created xsi:type="dcterms:W3CDTF">2011-03-06T11:36:10Z</dcterms:created>
  <dcterms:modified xsi:type="dcterms:W3CDTF">2014-12-18T14:31:57Z</dcterms:modified>
</cp:coreProperties>
</file>